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98" r:id="rId2"/>
    <p:sldId id="288" r:id="rId3"/>
    <p:sldId id="290" r:id="rId4"/>
    <p:sldId id="299" r:id="rId5"/>
    <p:sldId id="261" r:id="rId6"/>
    <p:sldId id="300" r:id="rId7"/>
    <p:sldId id="301" r:id="rId8"/>
    <p:sldId id="264" r:id="rId9"/>
    <p:sldId id="267" r:id="rId10"/>
    <p:sldId id="304" r:id="rId11"/>
  </p:sldIdLst>
  <p:sldSz cx="9144000" cy="5143500" type="screen16x9"/>
  <p:notesSz cx="6858000" cy="9144000"/>
  <p:embeddedFontLst>
    <p:embeddedFont>
      <p:font typeface="Roboto" panose="020B0604020202020204" charset="0"/>
      <p:regular r:id="rId13"/>
      <p:bold r:id="rId14"/>
      <p:italic r:id="rId15"/>
      <p:boldItalic r:id="rId16"/>
    </p:embeddedFont>
    <p:embeddedFont>
      <p:font typeface="Merriweather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B24A04-9ED8-43D9-AB5F-C247C9FF3FF9}" v="347" dt="2023-02-08T21:43:23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8"/>
    <p:restoredTop sz="94666"/>
  </p:normalViewPr>
  <p:slideViewPr>
    <p:cSldViewPr snapToGrid="0">
      <p:cViewPr varScale="1">
        <p:scale>
          <a:sx n="205" d="100"/>
          <a:sy n="205" d="100"/>
        </p:scale>
        <p:origin x="-83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igan Morgan" userId="e6932a36653be728" providerId="LiveId" clId="{F6B24A04-9ED8-43D9-AB5F-C247C9FF3FF9}"/>
    <pc:docChg chg="undo custSel modSld">
      <pc:chgData name="Teigan Morgan" userId="e6932a36653be728" providerId="LiveId" clId="{F6B24A04-9ED8-43D9-AB5F-C247C9FF3FF9}" dt="2023-02-08T21:45:27.533" v="1388" actId="20577"/>
      <pc:docMkLst>
        <pc:docMk/>
      </pc:docMkLst>
      <pc:sldChg chg="modSp mod">
        <pc:chgData name="Teigan Morgan" userId="e6932a36653be728" providerId="LiveId" clId="{F6B24A04-9ED8-43D9-AB5F-C247C9FF3FF9}" dt="2023-02-08T21:38:43.184" v="709" actId="20577"/>
        <pc:sldMkLst>
          <pc:docMk/>
          <pc:sldMk cId="0" sldId="261"/>
        </pc:sldMkLst>
        <pc:spChg chg="mod">
          <ac:chgData name="Teigan Morgan" userId="e6932a36653be728" providerId="LiveId" clId="{F6B24A04-9ED8-43D9-AB5F-C247C9FF3FF9}" dt="2023-02-08T21:38:43.184" v="709" actId="20577"/>
          <ac:spMkLst>
            <pc:docMk/>
            <pc:sldMk cId="0" sldId="261"/>
            <ac:spMk id="135" creationId="{00000000-0000-0000-0000-000000000000}"/>
          </ac:spMkLst>
        </pc:spChg>
      </pc:sldChg>
      <pc:sldChg chg="modSp mod modAnim">
        <pc:chgData name="Teigan Morgan" userId="e6932a36653be728" providerId="LiveId" clId="{F6B24A04-9ED8-43D9-AB5F-C247C9FF3FF9}" dt="2023-02-08T21:43:23.520" v="1252" actId="404"/>
        <pc:sldMkLst>
          <pc:docMk/>
          <pc:sldMk cId="0" sldId="264"/>
        </pc:sldMkLst>
        <pc:spChg chg="mod">
          <ac:chgData name="Teigan Morgan" userId="e6932a36653be728" providerId="LiveId" clId="{F6B24A04-9ED8-43D9-AB5F-C247C9FF3FF9}" dt="2023-02-08T21:40:23.885" v="814" actId="20577"/>
          <ac:spMkLst>
            <pc:docMk/>
            <pc:sldMk cId="0" sldId="264"/>
            <ac:spMk id="2" creationId="{2A15C532-881F-46B9-4FFD-905FCA3DE6DA}"/>
          </ac:spMkLst>
        </pc:spChg>
        <pc:spChg chg="mod">
          <ac:chgData name="Teigan Morgan" userId="e6932a36653be728" providerId="LiveId" clId="{F6B24A04-9ED8-43D9-AB5F-C247C9FF3FF9}" dt="2023-02-08T21:43:23.520" v="1252" actId="404"/>
          <ac:spMkLst>
            <pc:docMk/>
            <pc:sldMk cId="0" sldId="264"/>
            <ac:spMk id="151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1:45.758" v="1008" actId="20577"/>
          <ac:spMkLst>
            <pc:docMk/>
            <pc:sldMk cId="0" sldId="264"/>
            <ac:spMk id="154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2:11.834" v="1080" actId="20577"/>
          <ac:spMkLst>
            <pc:docMk/>
            <pc:sldMk cId="0" sldId="264"/>
            <ac:spMk id="156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1:01.829" v="908" actId="14100"/>
          <ac:spMkLst>
            <pc:docMk/>
            <pc:sldMk cId="0" sldId="264"/>
            <ac:spMk id="157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1:28.674" v="966" actId="20577"/>
          <ac:spMkLst>
            <pc:docMk/>
            <pc:sldMk cId="0" sldId="264"/>
            <ac:spMk id="158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2:33.164" v="1128" actId="20577"/>
          <ac:spMkLst>
            <pc:docMk/>
            <pc:sldMk cId="0" sldId="264"/>
            <ac:spMk id="161" creationId="{00000000-0000-0000-0000-000000000000}"/>
          </ac:spMkLst>
        </pc:spChg>
      </pc:sldChg>
      <pc:sldChg chg="modSp mod">
        <pc:chgData name="Teigan Morgan" userId="e6932a36653be728" providerId="LiveId" clId="{F6B24A04-9ED8-43D9-AB5F-C247C9FF3FF9}" dt="2023-02-08T21:44:59.915" v="1335" actId="14100"/>
        <pc:sldMkLst>
          <pc:docMk/>
          <pc:sldMk cId="0" sldId="267"/>
        </pc:sldMkLst>
        <pc:spChg chg="mod">
          <ac:chgData name="Teigan Morgan" userId="e6932a36653be728" providerId="LiveId" clId="{F6B24A04-9ED8-43D9-AB5F-C247C9FF3FF9}" dt="2023-02-08T21:44:12.682" v="1276" actId="20577"/>
          <ac:spMkLst>
            <pc:docMk/>
            <pc:sldMk cId="0" sldId="267"/>
            <ac:spMk id="2" creationId="{C0C5892E-A8FA-3A2D-1B5D-86BDB579CD4E}"/>
          </ac:spMkLst>
        </pc:spChg>
        <pc:spChg chg="mod">
          <ac:chgData name="Teigan Morgan" userId="e6932a36653be728" providerId="LiveId" clId="{F6B24A04-9ED8-43D9-AB5F-C247C9FF3FF9}" dt="2023-02-08T21:44:32.884" v="1303" actId="313"/>
          <ac:spMkLst>
            <pc:docMk/>
            <pc:sldMk cId="0" sldId="267"/>
            <ac:spMk id="189" creationId="{00000000-0000-0000-0000-000000000000}"/>
          </ac:spMkLst>
        </pc:spChg>
        <pc:spChg chg="mod">
          <ac:chgData name="Teigan Morgan" userId="e6932a36653be728" providerId="LiveId" clId="{F6B24A04-9ED8-43D9-AB5F-C247C9FF3FF9}" dt="2023-02-08T21:44:57.255" v="1334" actId="313"/>
          <ac:spMkLst>
            <pc:docMk/>
            <pc:sldMk cId="0" sldId="267"/>
            <ac:spMk id="192" creationId="{00000000-0000-0000-0000-000000000000}"/>
          </ac:spMkLst>
        </pc:spChg>
        <pc:grpChg chg="mod">
          <ac:chgData name="Teigan Morgan" userId="e6932a36653be728" providerId="LiveId" clId="{F6B24A04-9ED8-43D9-AB5F-C247C9FF3FF9}" dt="2023-02-08T21:44:38.496" v="1305" actId="14100"/>
          <ac:grpSpMkLst>
            <pc:docMk/>
            <pc:sldMk cId="0" sldId="267"/>
            <ac:grpSpMk id="187" creationId="{00000000-0000-0000-0000-000000000000}"/>
          </ac:grpSpMkLst>
        </pc:grpChg>
        <pc:grpChg chg="mod">
          <ac:chgData name="Teigan Morgan" userId="e6932a36653be728" providerId="LiveId" clId="{F6B24A04-9ED8-43D9-AB5F-C247C9FF3FF9}" dt="2023-02-08T21:44:59.915" v="1335" actId="14100"/>
          <ac:grpSpMkLst>
            <pc:docMk/>
            <pc:sldMk cId="0" sldId="267"/>
            <ac:grpSpMk id="190" creationId="{00000000-0000-0000-0000-000000000000}"/>
          </ac:grpSpMkLst>
        </pc:grpChg>
      </pc:sldChg>
      <pc:sldChg chg="modSp mod">
        <pc:chgData name="Teigan Morgan" userId="e6932a36653be728" providerId="LiveId" clId="{F6B24A04-9ED8-43D9-AB5F-C247C9FF3FF9}" dt="2023-02-08T21:35:59.177" v="612" actId="20577"/>
        <pc:sldMkLst>
          <pc:docMk/>
          <pc:sldMk cId="1804837184" sldId="288"/>
        </pc:sldMkLst>
        <pc:spChg chg="mod">
          <ac:chgData name="Teigan Morgan" userId="e6932a36653be728" providerId="LiveId" clId="{F6B24A04-9ED8-43D9-AB5F-C247C9FF3FF9}" dt="2023-02-08T21:33:33.616" v="149" actId="20577"/>
          <ac:spMkLst>
            <pc:docMk/>
            <pc:sldMk cId="1804837184" sldId="288"/>
            <ac:spMk id="2" creationId="{C94D3B00-45F0-EB50-1DB0-36D46EF88621}"/>
          </ac:spMkLst>
        </pc:spChg>
        <pc:spChg chg="mod">
          <ac:chgData name="Teigan Morgan" userId="e6932a36653be728" providerId="LiveId" clId="{F6B24A04-9ED8-43D9-AB5F-C247C9FF3FF9}" dt="2023-02-08T21:35:59.177" v="612" actId="20577"/>
          <ac:spMkLst>
            <pc:docMk/>
            <pc:sldMk cId="1804837184" sldId="288"/>
            <ac:spMk id="3" creationId="{2E60E211-A8C3-F941-51E3-BBEABB03CE6A}"/>
          </ac:spMkLst>
        </pc:spChg>
      </pc:sldChg>
      <pc:sldChg chg="modSp mod">
        <pc:chgData name="Teigan Morgan" userId="e6932a36653be728" providerId="LiveId" clId="{F6B24A04-9ED8-43D9-AB5F-C247C9FF3FF9}" dt="2023-02-08T21:38:06.156" v="661" actId="255"/>
        <pc:sldMkLst>
          <pc:docMk/>
          <pc:sldMk cId="1083084976" sldId="290"/>
        </pc:sldMkLst>
        <pc:spChg chg="mod">
          <ac:chgData name="Teigan Morgan" userId="e6932a36653be728" providerId="LiveId" clId="{F6B24A04-9ED8-43D9-AB5F-C247C9FF3FF9}" dt="2023-02-08T21:38:06.156" v="661" actId="255"/>
          <ac:spMkLst>
            <pc:docMk/>
            <pc:sldMk cId="1083084976" sldId="290"/>
            <ac:spMk id="6" creationId="{4E39385B-2ABE-59AD-8877-3B9F01977BFB}"/>
          </ac:spMkLst>
        </pc:spChg>
      </pc:sldChg>
      <pc:sldChg chg="modSp mod">
        <pc:chgData name="Teigan Morgan" userId="e6932a36653be728" providerId="LiveId" clId="{F6B24A04-9ED8-43D9-AB5F-C247C9FF3FF9}" dt="2023-02-08T21:32:55.176" v="27" actId="20577"/>
        <pc:sldMkLst>
          <pc:docMk/>
          <pc:sldMk cId="0" sldId="298"/>
        </pc:sldMkLst>
        <pc:spChg chg="mod">
          <ac:chgData name="Teigan Morgan" userId="e6932a36653be728" providerId="LiveId" clId="{F6B24A04-9ED8-43D9-AB5F-C247C9FF3FF9}" dt="2023-02-08T21:32:55.176" v="27" actId="20577"/>
          <ac:spMkLst>
            <pc:docMk/>
            <pc:sldMk cId="0" sldId="298"/>
            <ac:spMk id="64" creationId="{00000000-0000-0000-0000-000000000000}"/>
          </ac:spMkLst>
        </pc:spChg>
      </pc:sldChg>
      <pc:sldChg chg="addSp delSp modSp mod">
        <pc:chgData name="Teigan Morgan" userId="e6932a36653be728" providerId="LiveId" clId="{F6B24A04-9ED8-43D9-AB5F-C247C9FF3FF9}" dt="2023-02-08T21:38:23.092" v="693" actId="20577"/>
        <pc:sldMkLst>
          <pc:docMk/>
          <pc:sldMk cId="3338609463" sldId="299"/>
        </pc:sldMkLst>
        <pc:spChg chg="del">
          <ac:chgData name="Teigan Morgan" userId="e6932a36653be728" providerId="LiveId" clId="{F6B24A04-9ED8-43D9-AB5F-C247C9FF3FF9}" dt="2023-02-08T21:36:19.005" v="615" actId="478"/>
          <ac:spMkLst>
            <pc:docMk/>
            <pc:sldMk cId="3338609463" sldId="299"/>
            <ac:spMk id="2" creationId="{C94D3B00-45F0-EB50-1DB0-36D46EF88621}"/>
          </ac:spMkLst>
        </pc:spChg>
        <pc:spChg chg="mod">
          <ac:chgData name="Teigan Morgan" userId="e6932a36653be728" providerId="LiveId" clId="{F6B24A04-9ED8-43D9-AB5F-C247C9FF3FF9}" dt="2023-02-08T21:38:23.092" v="693" actId="20577"/>
          <ac:spMkLst>
            <pc:docMk/>
            <pc:sldMk cId="3338609463" sldId="299"/>
            <ac:spMk id="3" creationId="{2E60E211-A8C3-F941-51E3-BBEABB03CE6A}"/>
          </ac:spMkLst>
        </pc:spChg>
        <pc:spChg chg="add del mod">
          <ac:chgData name="Teigan Morgan" userId="e6932a36653be728" providerId="LiveId" clId="{F6B24A04-9ED8-43D9-AB5F-C247C9FF3FF9}" dt="2023-02-08T21:36:21.308" v="616" actId="478"/>
          <ac:spMkLst>
            <pc:docMk/>
            <pc:sldMk cId="3338609463" sldId="299"/>
            <ac:spMk id="5" creationId="{A049C5DA-CC1E-479E-CC84-FD0AAAD101EE}"/>
          </ac:spMkLst>
        </pc:spChg>
        <pc:spChg chg="add mod">
          <ac:chgData name="Teigan Morgan" userId="e6932a36653be728" providerId="LiveId" clId="{F6B24A04-9ED8-43D9-AB5F-C247C9FF3FF9}" dt="2023-02-08T21:36:21.686" v="617"/>
          <ac:spMkLst>
            <pc:docMk/>
            <pc:sldMk cId="3338609463" sldId="299"/>
            <ac:spMk id="6" creationId="{ED0CD668-CB1C-9300-3C40-B1228DCB05D0}"/>
          </ac:spMkLst>
        </pc:spChg>
      </pc:sldChg>
      <pc:sldChg chg="modSp mod">
        <pc:chgData name="Teigan Morgan" userId="e6932a36653be728" providerId="LiveId" clId="{F6B24A04-9ED8-43D9-AB5F-C247C9FF3FF9}" dt="2023-02-08T21:38:55.508" v="729" actId="20577"/>
        <pc:sldMkLst>
          <pc:docMk/>
          <pc:sldMk cId="2028749776" sldId="300"/>
        </pc:sldMkLst>
        <pc:spChg chg="mod">
          <ac:chgData name="Teigan Morgan" userId="e6932a36653be728" providerId="LiveId" clId="{F6B24A04-9ED8-43D9-AB5F-C247C9FF3FF9}" dt="2023-02-08T21:38:55.508" v="729" actId="20577"/>
          <ac:spMkLst>
            <pc:docMk/>
            <pc:sldMk cId="2028749776" sldId="300"/>
            <ac:spMk id="135" creationId="{00000000-0000-0000-0000-000000000000}"/>
          </ac:spMkLst>
        </pc:spChg>
      </pc:sldChg>
      <pc:sldChg chg="addSp delSp modSp mod">
        <pc:chgData name="Teigan Morgan" userId="e6932a36653be728" providerId="LiveId" clId="{F6B24A04-9ED8-43D9-AB5F-C247C9FF3FF9}" dt="2023-02-08T21:39:13.593" v="763" actId="20577"/>
        <pc:sldMkLst>
          <pc:docMk/>
          <pc:sldMk cId="4272278793" sldId="301"/>
        </pc:sldMkLst>
        <pc:spChg chg="del">
          <ac:chgData name="Teigan Morgan" userId="e6932a36653be728" providerId="LiveId" clId="{F6B24A04-9ED8-43D9-AB5F-C247C9FF3FF9}" dt="2023-02-08T21:36:25.445" v="618" actId="478"/>
          <ac:spMkLst>
            <pc:docMk/>
            <pc:sldMk cId="4272278793" sldId="301"/>
            <ac:spMk id="2" creationId="{C94D3B00-45F0-EB50-1DB0-36D46EF88621}"/>
          </ac:spMkLst>
        </pc:spChg>
        <pc:spChg chg="mod">
          <ac:chgData name="Teigan Morgan" userId="e6932a36653be728" providerId="LiveId" clId="{F6B24A04-9ED8-43D9-AB5F-C247C9FF3FF9}" dt="2023-02-08T21:39:13.593" v="763" actId="20577"/>
          <ac:spMkLst>
            <pc:docMk/>
            <pc:sldMk cId="4272278793" sldId="301"/>
            <ac:spMk id="3" creationId="{2E60E211-A8C3-F941-51E3-BBEABB03CE6A}"/>
          </ac:spMkLst>
        </pc:spChg>
        <pc:spChg chg="add del mod">
          <ac:chgData name="Teigan Morgan" userId="e6932a36653be728" providerId="LiveId" clId="{F6B24A04-9ED8-43D9-AB5F-C247C9FF3FF9}" dt="2023-02-08T21:36:27.689" v="619" actId="478"/>
          <ac:spMkLst>
            <pc:docMk/>
            <pc:sldMk cId="4272278793" sldId="301"/>
            <ac:spMk id="5" creationId="{C2F6D633-8C23-BF84-AC5D-CE08B8FF2F20}"/>
          </ac:spMkLst>
        </pc:spChg>
        <pc:spChg chg="add mod">
          <ac:chgData name="Teigan Morgan" userId="e6932a36653be728" providerId="LiveId" clId="{F6B24A04-9ED8-43D9-AB5F-C247C9FF3FF9}" dt="2023-02-08T21:36:27.954" v="620"/>
          <ac:spMkLst>
            <pc:docMk/>
            <pc:sldMk cId="4272278793" sldId="301"/>
            <ac:spMk id="6" creationId="{ED5DE61C-A7AB-9D87-F493-6DA2250DBBF9}"/>
          </ac:spMkLst>
        </pc:spChg>
      </pc:sldChg>
      <pc:sldChg chg="addSp delSp modSp mod">
        <pc:chgData name="Teigan Morgan" userId="e6932a36653be728" providerId="LiveId" clId="{F6B24A04-9ED8-43D9-AB5F-C247C9FF3FF9}" dt="2023-02-08T21:45:27.533" v="1388" actId="20577"/>
        <pc:sldMkLst>
          <pc:docMk/>
          <pc:sldMk cId="2180147206" sldId="304"/>
        </pc:sldMkLst>
        <pc:spChg chg="del mod">
          <ac:chgData name="Teigan Morgan" userId="e6932a36653be728" providerId="LiveId" clId="{F6B24A04-9ED8-43D9-AB5F-C247C9FF3FF9}" dt="2023-02-08T21:36:34.285" v="622" actId="478"/>
          <ac:spMkLst>
            <pc:docMk/>
            <pc:sldMk cId="2180147206" sldId="304"/>
            <ac:spMk id="2" creationId="{C94D3B00-45F0-EB50-1DB0-36D46EF88621}"/>
          </ac:spMkLst>
        </pc:spChg>
        <pc:spChg chg="mod">
          <ac:chgData name="Teigan Morgan" userId="e6932a36653be728" providerId="LiveId" clId="{F6B24A04-9ED8-43D9-AB5F-C247C9FF3FF9}" dt="2023-02-08T21:45:27.533" v="1388" actId="20577"/>
          <ac:spMkLst>
            <pc:docMk/>
            <pc:sldMk cId="2180147206" sldId="304"/>
            <ac:spMk id="3" creationId="{2E60E211-A8C3-F941-51E3-BBEABB03CE6A}"/>
          </ac:spMkLst>
        </pc:spChg>
        <pc:spChg chg="add del mod">
          <ac:chgData name="Teigan Morgan" userId="e6932a36653be728" providerId="LiveId" clId="{F6B24A04-9ED8-43D9-AB5F-C247C9FF3FF9}" dt="2023-02-08T21:36:37.052" v="623" actId="478"/>
          <ac:spMkLst>
            <pc:docMk/>
            <pc:sldMk cId="2180147206" sldId="304"/>
            <ac:spMk id="5" creationId="{A09D7BD7-08D9-EE13-7910-43AA1C95F762}"/>
          </ac:spMkLst>
        </pc:spChg>
        <pc:spChg chg="add mod">
          <ac:chgData name="Teigan Morgan" userId="e6932a36653be728" providerId="LiveId" clId="{F6B24A04-9ED8-43D9-AB5F-C247C9FF3FF9}" dt="2023-02-08T21:36:37.356" v="624"/>
          <ac:spMkLst>
            <pc:docMk/>
            <pc:sldMk cId="2180147206" sldId="304"/>
            <ac:spMk id="6" creationId="{EC47D05C-4D17-7D9B-6C29-23590D885F6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29541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Video source - 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=TUx-ljgB-5Q</a:t>
            </a:r>
          </a:p>
        </p:txBody>
      </p:sp>
    </p:spTree>
    <p:extLst>
      <p:ext uri="{BB962C8B-B14F-4D97-AF65-F5344CB8AC3E}">
        <p14:creationId xmlns:p14="http://schemas.microsoft.com/office/powerpoint/2010/main" val="3941400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0983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6bf34e9ed6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6bf34e9ed6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8f553c49a6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8f553c49a6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39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7845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TUx-ljgB-5Q?feature=oembed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2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Nodwch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yw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</a:t>
            </a:r>
            <a:endParaRPr lang="en-GB" sz="16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Dadansoddi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mae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rol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gweithio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Defnyddiwch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rholio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greu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rheolydd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gyfer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C47D05C-4D17-7D9B-6C29-23590D885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</a:t>
            </a:r>
            <a:r>
              <a:rPr lang="en-US" dirty="0" err="1">
                <a:solidFill>
                  <a:schemeClr val="bg1"/>
                </a:solidFill>
              </a:rPr>
              <a:t>allwn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ddefnyddio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synwyryddion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mwy</a:t>
            </a:r>
            <a:r>
              <a:rPr lang="en-US" dirty="0">
                <a:solidFill>
                  <a:schemeClr val="bg1"/>
                </a:solidFill>
              </a:rPr>
              <a:t> o </a:t>
            </a:r>
            <a:r>
              <a:rPr lang="en-US" dirty="0" err="1">
                <a:solidFill>
                  <a:schemeClr val="bg1"/>
                </a:solidFill>
              </a:rPr>
              <a:t>reolaeth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47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</a:t>
            </a:r>
            <a:r>
              <a:rPr lang="en-US" dirty="0" err="1">
                <a:solidFill>
                  <a:schemeClr val="bg1"/>
                </a:solidFill>
              </a:rPr>
              <a:t>allwn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ddefnyddio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synwyryddion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mwy</a:t>
            </a:r>
            <a:r>
              <a:rPr lang="en-US" dirty="0">
                <a:solidFill>
                  <a:schemeClr val="bg1"/>
                </a:solidFill>
              </a:rPr>
              <a:t> o </a:t>
            </a:r>
            <a:r>
              <a:rPr lang="en-US" dirty="0" err="1">
                <a:solidFill>
                  <a:schemeClr val="bg1"/>
                </a:solidFill>
              </a:rPr>
              <a:t>reolaeth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Nodwch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yw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</a:t>
            </a:r>
            <a:endParaRPr lang="en-GB" sz="16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Dadansoddi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mae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rol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gweithio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Defnyddiwch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rholio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lang="en-GB" sz="1600" dirty="0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greu</a:t>
            </a:r>
            <a:r>
              <a:rPr lang="en-GB" sz="1600" dirty="0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rheolydd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gyfer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352925"/>
            <a:ext cx="9144000" cy="790575"/>
          </a:xfrm>
        </p:spPr>
        <p:txBody>
          <a:bodyPr>
            <a:normAutofit/>
          </a:bodyPr>
          <a:lstStyle/>
          <a:p>
            <a:pPr marL="146050" indent="0" algn="ctr"/>
            <a:r>
              <a:rPr lang="en-GB" sz="1500" dirty="0">
                <a:solidFill>
                  <a:srgbClr val="00B050"/>
                </a:solidFill>
              </a:rPr>
              <a:t>Stop </a:t>
            </a:r>
            <a:r>
              <a:rPr lang="en-GB" sz="1500" dirty="0" err="1">
                <a:solidFill>
                  <a:srgbClr val="00B050"/>
                </a:solidFill>
              </a:rPr>
              <a:t>Dysgu</a:t>
            </a:r>
            <a:r>
              <a:rPr lang="en-GB" sz="1500" dirty="0">
                <a:solidFill>
                  <a:srgbClr val="00B050"/>
                </a:solidFill>
              </a:rPr>
              <a:t> 1 –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15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Nodwch</a:t>
            </a:r>
            <a:r>
              <a:rPr lang="en-GB" sz="15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5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beth</a:t>
            </a:r>
            <a:r>
              <a:rPr lang="en-GB" sz="15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5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yw</a:t>
            </a:r>
            <a:r>
              <a:rPr lang="en-GB" sz="15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5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</a:t>
            </a:r>
            <a:endParaRPr lang="en-GB" sz="15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/>
            <a:endParaRPr lang="en-US" sz="1000" dirty="0"/>
          </a:p>
        </p:txBody>
      </p:sp>
      <p:pic>
        <p:nvPicPr>
          <p:cNvPr id="2" name="Online Media 1" descr="Amazon Warehouse is Run by Robots?">
            <a:hlinkClick r:id="" action="ppaction://media"/>
            <a:extLst>
              <a:ext uri="{FF2B5EF4-FFF2-40B4-BE49-F238E27FC236}">
                <a16:creationId xmlns:a16="http://schemas.microsoft.com/office/drawing/2014/main" xmlns="" id="{07FF9502-DBF7-036D-E955-58902FC58D2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13381" y="161835"/>
            <a:ext cx="7117237" cy="402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8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Nodwch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beth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yw</a:t>
            </a:r>
            <a:r>
              <a:rPr lang="en-GB" sz="1600" dirty="0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00B05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</a:t>
            </a:r>
            <a:endParaRPr lang="en-GB" sz="1600" dirty="0">
              <a:solidFill>
                <a:srgbClr val="00B05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  <a:endParaRPr lang="en-GB" sz="1600" dirty="0" smtClean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r>
              <a:rPr lang="en-GB" sz="1600" dirty="0" err="1" smtClean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Dadansoddi</a:t>
            </a:r>
            <a:r>
              <a:rPr lang="en-GB" sz="1600" dirty="0" smtClean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mae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rol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gweithio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D0CD668-CB1C-9300-3C40-B1228DCB0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</a:t>
            </a:r>
            <a:r>
              <a:rPr lang="en-US" dirty="0" err="1">
                <a:solidFill>
                  <a:schemeClr val="bg1"/>
                </a:solidFill>
              </a:rPr>
              <a:t>allwn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ddefnyddio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synwyryddion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mwy</a:t>
            </a:r>
            <a:r>
              <a:rPr lang="en-US" dirty="0">
                <a:solidFill>
                  <a:schemeClr val="bg1"/>
                </a:solidFill>
              </a:rPr>
              <a:t> o </a:t>
            </a:r>
            <a:r>
              <a:rPr lang="en-US" dirty="0" err="1">
                <a:solidFill>
                  <a:schemeClr val="bg1"/>
                </a:solidFill>
              </a:rPr>
              <a:t>reolaeth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0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 err="1">
                <a:latin typeface="Roboto"/>
                <a:ea typeface="Roboto"/>
                <a:cs typeface="Roboto"/>
                <a:sym typeface="Roboto"/>
              </a:rPr>
              <a:t>Rhol</a:t>
            </a:r>
            <a:endParaRPr sz="2500" i="1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" name="Google Shape;82;p15">
            <a:extLst>
              <a:ext uri="{FF2B5EF4-FFF2-40B4-BE49-F238E27FC236}">
                <a16:creationId xmlns:a16="http://schemas.microsoft.com/office/drawing/2014/main" xmlns="" id="{62FC60A5-C308-36CE-EB8A-350816EDA7B8}"/>
              </a:ext>
            </a:extLst>
          </p:cNvPr>
          <p:cNvGrpSpPr/>
          <p:nvPr/>
        </p:nvGrpSpPr>
        <p:grpSpPr>
          <a:xfrm>
            <a:off x="1967227" y="1924086"/>
            <a:ext cx="7527326" cy="2215825"/>
            <a:chOff x="1404350" y="2115638"/>
            <a:chExt cx="7527326" cy="2215825"/>
          </a:xfrm>
        </p:grpSpPr>
        <p:pic>
          <p:nvPicPr>
            <p:cNvPr id="3" name="Google Shape;83;p15">
              <a:extLst>
                <a:ext uri="{FF2B5EF4-FFF2-40B4-BE49-F238E27FC236}">
                  <a16:creationId xmlns:a16="http://schemas.microsoft.com/office/drawing/2014/main" xmlns="" id="{A06648ED-17E6-41C4-219A-0F239DAF919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b="73518"/>
            <a:stretch/>
          </p:blipFill>
          <p:spPr>
            <a:xfrm>
              <a:off x="1404350" y="2115638"/>
              <a:ext cx="7527326" cy="221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84;p15">
              <a:extLst>
                <a:ext uri="{FF2B5EF4-FFF2-40B4-BE49-F238E27FC236}">
                  <a16:creationId xmlns:a16="http://schemas.microsoft.com/office/drawing/2014/main" xmlns="" id="{16608CF7-C1EE-BF4B-C721-437DC5FC64A6}"/>
                </a:ext>
              </a:extLst>
            </p:cNvPr>
            <p:cNvSpPr/>
            <p:nvPr/>
          </p:nvSpPr>
          <p:spPr>
            <a:xfrm>
              <a:off x="6146125" y="2987938"/>
              <a:ext cx="2717100" cy="3510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 err="1">
                <a:latin typeface="Roboto"/>
                <a:ea typeface="Roboto"/>
                <a:cs typeface="Roboto"/>
                <a:sym typeface="Roboto"/>
              </a:rPr>
              <a:t>Traw</a:t>
            </a:r>
            <a:endParaRPr sz="2500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5" name="Google Shape;72;p14">
            <a:extLst>
              <a:ext uri="{FF2B5EF4-FFF2-40B4-BE49-F238E27FC236}">
                <a16:creationId xmlns:a16="http://schemas.microsoft.com/office/drawing/2014/main" xmlns="" id="{8A7B9B85-1CAA-FABB-2E08-50FDD30AAA82}"/>
              </a:ext>
            </a:extLst>
          </p:cNvPr>
          <p:cNvGrpSpPr/>
          <p:nvPr/>
        </p:nvGrpSpPr>
        <p:grpSpPr>
          <a:xfrm>
            <a:off x="2225924" y="1845881"/>
            <a:ext cx="7623299" cy="2311050"/>
            <a:chOff x="915000" y="2581770"/>
            <a:chExt cx="7623299" cy="2311050"/>
          </a:xfrm>
        </p:grpSpPr>
        <p:pic>
          <p:nvPicPr>
            <p:cNvPr id="6" name="Google Shape;73;p14">
              <a:extLst>
                <a:ext uri="{FF2B5EF4-FFF2-40B4-BE49-F238E27FC236}">
                  <a16:creationId xmlns:a16="http://schemas.microsoft.com/office/drawing/2014/main" xmlns="" id="{A1B934BA-77FF-8950-42AC-329D3064EAAE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t="72727"/>
            <a:stretch/>
          </p:blipFill>
          <p:spPr>
            <a:xfrm>
              <a:off x="915000" y="2581770"/>
              <a:ext cx="7623299" cy="2311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Google Shape;74;p14">
              <a:extLst>
                <a:ext uri="{FF2B5EF4-FFF2-40B4-BE49-F238E27FC236}">
                  <a16:creationId xmlns:a16="http://schemas.microsoft.com/office/drawing/2014/main" xmlns="" id="{61087960-99B8-9E10-E758-42EBC209AC70}"/>
                </a:ext>
              </a:extLst>
            </p:cNvPr>
            <p:cNvSpPr/>
            <p:nvPr/>
          </p:nvSpPr>
          <p:spPr>
            <a:xfrm>
              <a:off x="5715000" y="3398900"/>
              <a:ext cx="2717100" cy="3510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2874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Dadansoddi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mae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rol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yn</a:t>
            </a:r>
            <a:r>
              <a:rPr lang="en-GB" sz="1600" dirty="0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C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gweithio</a:t>
            </a: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indent="0" algn="ctr">
              <a:buNone/>
            </a:pPr>
            <a:endParaRPr lang="en-GB" sz="16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Dysgu</a:t>
            </a: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Defnyddiwch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synhwyryddion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traw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rholio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micro:bit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BBC </a:t>
            </a:r>
            <a:r>
              <a:rPr lang="en-GB" sz="1600" dirty="0" err="1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lang="en-GB" sz="1600" dirty="0" smtClean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greu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rheolydd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analog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gyfer</a:t>
            </a:r>
            <a:r>
              <a:rPr lang="en-GB" sz="16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en-GB" sz="1600" dirty="0" err="1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Robo:Bit</a:t>
            </a:r>
            <a:endParaRPr lang="en-GB" sz="1600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D5DE61C-A7AB-9D87-F493-6DA2250DB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</a:t>
            </a:r>
            <a:r>
              <a:rPr lang="en-US" dirty="0" err="1">
                <a:solidFill>
                  <a:schemeClr val="bg1"/>
                </a:solidFill>
              </a:rPr>
              <a:t>allwn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ddefnyddio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synwyryddion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gael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mwy</a:t>
            </a:r>
            <a:r>
              <a:rPr lang="en-US" dirty="0">
                <a:solidFill>
                  <a:schemeClr val="bg1"/>
                </a:solidFill>
              </a:rPr>
              <a:t> o </a:t>
            </a:r>
            <a:r>
              <a:rPr lang="en-US" dirty="0" err="1">
                <a:solidFill>
                  <a:schemeClr val="bg1"/>
                </a:solidFill>
              </a:rPr>
              <a:t>reolaeth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y </a:t>
            </a:r>
            <a:r>
              <a:rPr lang="en-US" dirty="0" err="1">
                <a:solidFill>
                  <a:schemeClr val="bg1"/>
                </a:solidFill>
              </a:rPr>
              <a:t>Robo:Bit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278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/>
          <p:nvPr/>
        </p:nvSpPr>
        <p:spPr>
          <a:xfrm>
            <a:off x="164700" y="4522750"/>
            <a:ext cx="8789700" cy="458700"/>
          </a:xfrm>
          <a:prstGeom prst="roundRect">
            <a:avLst>
              <a:gd name="adj" fmla="val 48276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0" y="4522750"/>
            <a:ext cx="91440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allwch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chi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ychwanegu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code </a:t>
            </a:r>
            <a:r>
              <a:rPr lang="en-GB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lang="en-GB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ddefnyddio’r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gorchymyn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‘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Troi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’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hefyd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lang="en-GB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anfon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cylchdro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‘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rholio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’ y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rheolydd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23075" y="1941200"/>
            <a:ext cx="5879900" cy="2418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/>
        </p:nvSpPr>
        <p:spPr>
          <a:xfrm>
            <a:off x="231958" y="2086505"/>
            <a:ext cx="15615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Cofiwch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osod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rhif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eich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grwp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eich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hun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yma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1"/>
          <p:cNvSpPr/>
          <p:nvPr/>
        </p:nvSpPr>
        <p:spPr>
          <a:xfrm>
            <a:off x="1734298" y="2267950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1"/>
          <p:cNvSpPr txBox="1"/>
          <p:nvPr/>
        </p:nvSpPr>
        <p:spPr>
          <a:xfrm>
            <a:off x="231962" y="3235750"/>
            <a:ext cx="1628700" cy="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Tynnwch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lun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unrhyw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siap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rydych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chi’n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ei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hoffi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yma</a:t>
            </a:r>
            <a:r>
              <a:rPr lang="en-GB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64079" y="1266350"/>
            <a:ext cx="6046921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Dechreuwch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brosiect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MakeCode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newydd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rhowch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y code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hwn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gyfer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y </a:t>
            </a:r>
            <a:r>
              <a:rPr lang="en-GB" sz="12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rheolydd</a:t>
            </a:r>
            <a:r>
              <a:rPr lang="en-GB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2003625" y="1669150"/>
            <a:ext cx="6718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Cod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cychwyn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enghreifftiol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yrru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ymlaen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ac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yn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ol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yn</a:t>
            </a:r>
            <a:r>
              <a:rPr lang="en-GB" sz="1100" b="1" i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100" b="1" i="1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unig</a:t>
            </a:r>
            <a:endParaRPr sz="1100" b="1" i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1"/>
          <p:cNvSpPr/>
          <p:nvPr/>
        </p:nvSpPr>
        <p:spPr>
          <a:xfrm rot="-8097624">
            <a:off x="6102153" y="3138105"/>
            <a:ext cx="613910" cy="229527"/>
          </a:xfrm>
          <a:prstGeom prst="rightArrow">
            <a:avLst>
              <a:gd name="adj1" fmla="val 25609"/>
              <a:gd name="adj2" fmla="val 494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1"/>
          <p:cNvSpPr/>
          <p:nvPr/>
        </p:nvSpPr>
        <p:spPr>
          <a:xfrm>
            <a:off x="6468675" y="3210100"/>
            <a:ext cx="2485800" cy="765000"/>
          </a:xfrm>
          <a:prstGeom prst="roundRect">
            <a:avLst>
              <a:gd name="adj" fmla="val 48276"/>
            </a:avLst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1"/>
          <p:cNvSpPr txBox="1"/>
          <p:nvPr/>
        </p:nvSpPr>
        <p:spPr>
          <a:xfrm>
            <a:off x="6358725" y="3269350"/>
            <a:ext cx="28302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Pam </a:t>
            </a:r>
            <a:r>
              <a:rPr lang="en-GB" sz="15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ydych</a:t>
            </a: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5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chi’n</a:t>
            </a: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15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meddwl</a:t>
            </a: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bod </a:t>
            </a:r>
            <a:r>
              <a:rPr lang="en-GB" sz="15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angne</a:t>
            </a: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y ‘-1’ </a:t>
            </a:r>
            <a:r>
              <a:rPr lang="en-GB" sz="1500" dirty="0" err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yma</a:t>
            </a:r>
            <a:r>
              <a:rPr lang="en-GB" sz="15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?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21"/>
          <p:cNvSpPr/>
          <p:nvPr/>
        </p:nvSpPr>
        <p:spPr>
          <a:xfrm>
            <a:off x="1739709" y="3269350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15C532-881F-46B9-4FFD-905FCA3DE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</a:t>
            </a:r>
            <a:r>
              <a:rPr lang="en-US" dirty="0" err="1"/>
              <a:t>Rheolydd</a:t>
            </a:r>
            <a:r>
              <a:rPr lang="en-US" dirty="0"/>
              <a:t> – </a:t>
            </a:r>
            <a:r>
              <a:rPr lang="en-US" dirty="0" err="1"/>
              <a:t>Dechrau</a:t>
            </a:r>
            <a:r>
              <a:rPr lang="en-US" dirty="0"/>
              <a:t> </a:t>
            </a:r>
            <a:r>
              <a:rPr lang="en-US" dirty="0" err="1"/>
              <a:t>Arni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1" grpId="1"/>
      <p:bldP spid="154" grpId="0"/>
      <p:bldP spid="155" grpId="0" animBg="1"/>
      <p:bldP spid="156" grpId="0"/>
      <p:bldP spid="158" grpId="0"/>
      <p:bldP spid="159" grpId="0" animBg="1"/>
      <p:bldP spid="160" grpId="0" animBg="1"/>
      <p:bldP spid="161" grpId="0"/>
      <p:bldP spid="1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4"/>
          <p:cNvSpPr/>
          <p:nvPr/>
        </p:nvSpPr>
        <p:spPr>
          <a:xfrm>
            <a:off x="4509575" y="163275"/>
            <a:ext cx="4478700" cy="4712100"/>
          </a:xfrm>
          <a:prstGeom prst="roundRect">
            <a:avLst>
              <a:gd name="adj" fmla="val 16667"/>
            </a:avLst>
          </a:prstGeom>
          <a:solidFill>
            <a:srgbClr val="EDF1F2"/>
          </a:solidFill>
          <a:ln w="7620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" name="Google Shape;18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4250" y="572888"/>
            <a:ext cx="3669351" cy="399772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4"/>
          <p:cNvSpPr/>
          <p:nvPr/>
        </p:nvSpPr>
        <p:spPr>
          <a:xfrm>
            <a:off x="116800" y="1270350"/>
            <a:ext cx="4161900" cy="2602800"/>
          </a:xfrm>
          <a:prstGeom prst="roundRect">
            <a:avLst>
              <a:gd name="adj" fmla="val 16667"/>
            </a:avLst>
          </a:prstGeom>
          <a:solidFill>
            <a:srgbClr val="EDF1F2"/>
          </a:solidFill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5" name="Google Shape;18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200" y="1601088"/>
            <a:ext cx="3874201" cy="1941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4"/>
          <p:cNvGrpSpPr/>
          <p:nvPr/>
        </p:nvGrpSpPr>
        <p:grpSpPr>
          <a:xfrm>
            <a:off x="1212943" y="3636275"/>
            <a:ext cx="2469709" cy="435900"/>
            <a:chOff x="2920314" y="1616150"/>
            <a:chExt cx="1410900" cy="435900"/>
          </a:xfrm>
        </p:grpSpPr>
        <p:sp>
          <p:nvSpPr>
            <p:cNvPr id="188" name="Google Shape;188;p24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4"/>
            <p:cNvSpPr txBox="1"/>
            <p:nvPr/>
          </p:nvSpPr>
          <p:spPr>
            <a:xfrm>
              <a:off x="2920314" y="1633421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Code </a:t>
              </a:r>
              <a:r>
                <a:rPr lang="en-GB" b="1" dirty="0" err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terfynol</a:t>
              </a: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“</a:t>
              </a:r>
              <a:r>
                <a:rPr lang="en-GB" b="1" dirty="0" err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Ymennydd</a:t>
              </a: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”</a:t>
              </a:r>
              <a:endParaRPr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0" name="Google Shape;190;p24"/>
          <p:cNvGrpSpPr/>
          <p:nvPr/>
        </p:nvGrpSpPr>
        <p:grpSpPr>
          <a:xfrm>
            <a:off x="5721328" y="4646600"/>
            <a:ext cx="2395538" cy="435900"/>
            <a:chOff x="2737876" y="1616150"/>
            <a:chExt cx="1332300" cy="435900"/>
          </a:xfrm>
        </p:grpSpPr>
        <p:sp>
          <p:nvSpPr>
            <p:cNvPr id="191" name="Google Shape;191;p24"/>
            <p:cNvSpPr/>
            <p:nvPr/>
          </p:nvSpPr>
          <p:spPr>
            <a:xfrm>
              <a:off x="2737876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4"/>
            <p:cNvSpPr txBox="1"/>
            <p:nvPr/>
          </p:nvSpPr>
          <p:spPr>
            <a:xfrm>
              <a:off x="2779656" y="1640600"/>
              <a:ext cx="12465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Code </a:t>
              </a:r>
              <a:r>
                <a:rPr lang="en-GB" b="1" dirty="0" err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terfynol</a:t>
              </a: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“</a:t>
              </a:r>
              <a:r>
                <a:rPr lang="en-GB" b="1" dirty="0" err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Rheolydd</a:t>
              </a:r>
              <a:r>
                <a:rPr lang="en-GB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”</a:t>
              </a:r>
              <a:endParaRPr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C5892E-A8FA-3A2D-1B5D-86BDB579C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Taflen</a:t>
            </a:r>
            <a:r>
              <a:rPr lang="en-US" dirty="0"/>
              <a:t> </a:t>
            </a:r>
            <a:r>
              <a:rPr lang="en-US" dirty="0" err="1"/>
              <a:t>Twyllo</a:t>
            </a:r>
            <a:r>
              <a:rPr lang="en-US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272</Words>
  <Application>Microsoft Office PowerPoint</Application>
  <PresentationFormat>On-screen Show (16:9)</PresentationFormat>
  <Paragraphs>56</Paragraphs>
  <Slides>10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Roboto</vt:lpstr>
      <vt:lpstr>Merriweather</vt:lpstr>
      <vt:lpstr>Paradigm</vt:lpstr>
      <vt:lpstr>PowerPoint Presentation</vt:lpstr>
      <vt:lpstr>Cwestiwn Mawr -  Sut allwn ni ddefnyddio synwyryddion i gael mwy o reolaeth ar y Robo:Bit?</vt:lpstr>
      <vt:lpstr>PowerPoint Presentation</vt:lpstr>
      <vt:lpstr>Cwestiwn Mawr -  Sut allwn ni ddefnyddio synwyryddion i gael mwy o reolaeth ar y Robo:Bit?</vt:lpstr>
      <vt:lpstr>Rhol</vt:lpstr>
      <vt:lpstr>Traw</vt:lpstr>
      <vt:lpstr>Cwestiwn Mawr -  Sut allwn ni ddefnyddio synwyryddion i gael mwy o reolaeth ar y Robo:Bit?</vt:lpstr>
      <vt:lpstr>Code Rheolydd – Dechrau Arni</vt:lpstr>
      <vt:lpstr>Taflen Twyllo!</vt:lpstr>
      <vt:lpstr>Cwestiwn Mawr -  Sut allwn ni ddefnyddio synwyryddion i gael mwy o reolaeth ar y Robo:Bit?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Craig Thompson</cp:lastModifiedBy>
  <cp:revision>24</cp:revision>
  <dcterms:modified xsi:type="dcterms:W3CDTF">2023-02-19T17:59:09Z</dcterms:modified>
</cp:coreProperties>
</file>