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88" r:id="rId3"/>
    <p:sldId id="289" r:id="rId4"/>
    <p:sldId id="295" r:id="rId5"/>
    <p:sldId id="260" r:id="rId6"/>
    <p:sldId id="261" r:id="rId7"/>
    <p:sldId id="296" r:id="rId8"/>
    <p:sldId id="297" r:id="rId9"/>
  </p:sldIdLst>
  <p:sldSz cx="9144000" cy="5143500" type="screen16x9"/>
  <p:notesSz cx="6858000" cy="9144000"/>
  <p:embeddedFontLst>
    <p:embeddedFont>
      <p:font typeface="Roboto" panose="020B0604020202020204" charset="0"/>
      <p:regular r:id="rId11"/>
      <p:bold r:id="rId12"/>
      <p:italic r:id="rId13"/>
      <p:boldItalic r:id="rId14"/>
    </p:embeddedFont>
    <p:embeddedFont>
      <p:font typeface="Merriweather" panose="020B060402020202020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32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032DD3-FF99-4BF4-A722-E8E37A12CA5A}" v="338" dt="2023-02-08T21:30:57.0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88"/>
  </p:normalViewPr>
  <p:slideViewPr>
    <p:cSldViewPr snapToGrid="0">
      <p:cViewPr varScale="1">
        <p:scale>
          <a:sx n="211" d="100"/>
          <a:sy n="211" d="100"/>
        </p:scale>
        <p:origin x="-702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igan Morgan" userId="e6932a36653be728" providerId="LiveId" clId="{75032DD3-FF99-4BF4-A722-E8E37A12CA5A}"/>
    <pc:docChg chg="undo custSel modSld">
      <pc:chgData name="Teigan Morgan" userId="e6932a36653be728" providerId="LiveId" clId="{75032DD3-FF99-4BF4-A722-E8E37A12CA5A}" dt="2023-02-08T21:31:51.338" v="1136" actId="20577"/>
      <pc:docMkLst>
        <pc:docMk/>
      </pc:docMkLst>
      <pc:sldChg chg="modSp mod">
        <pc:chgData name="Teigan Morgan" userId="e6932a36653be728" providerId="LiveId" clId="{75032DD3-FF99-4BF4-A722-E8E37A12CA5A}" dt="2023-02-08T21:23:14.049" v="27" actId="20577"/>
        <pc:sldMkLst>
          <pc:docMk/>
          <pc:sldMk cId="0" sldId="256"/>
        </pc:sldMkLst>
        <pc:spChg chg="mod">
          <ac:chgData name="Teigan Morgan" userId="e6932a36653be728" providerId="LiveId" clId="{75032DD3-FF99-4BF4-A722-E8E37A12CA5A}" dt="2023-02-08T21:23:14.049" v="27" actId="20577"/>
          <ac:spMkLst>
            <pc:docMk/>
            <pc:sldMk cId="0" sldId="256"/>
            <ac:spMk id="64" creationId="{00000000-0000-0000-0000-000000000000}"/>
          </ac:spMkLst>
        </pc:spChg>
      </pc:sldChg>
      <pc:sldChg chg="modSp mod modAnim">
        <pc:chgData name="Teigan Morgan" userId="e6932a36653be728" providerId="LiveId" clId="{75032DD3-FF99-4BF4-A722-E8E37A12CA5A}" dt="2023-02-08T21:31:01.026" v="1039" actId="14100"/>
        <pc:sldMkLst>
          <pc:docMk/>
          <pc:sldMk cId="0" sldId="260"/>
        </pc:sldMkLst>
        <pc:spChg chg="mod">
          <ac:chgData name="Teigan Morgan" userId="e6932a36653be728" providerId="LiveId" clId="{75032DD3-FF99-4BF4-A722-E8E37A12CA5A}" dt="2023-02-08T21:28:09.735" v="643" actId="20577"/>
          <ac:spMkLst>
            <pc:docMk/>
            <pc:sldMk cId="0" sldId="260"/>
            <ac:spMk id="2" creationId="{E60CC953-7F2F-C5AF-D760-DE1B49EA778E}"/>
          </ac:spMkLst>
        </pc:spChg>
        <pc:spChg chg="mod">
          <ac:chgData name="Teigan Morgan" userId="e6932a36653be728" providerId="LiveId" clId="{75032DD3-FF99-4BF4-A722-E8E37A12CA5A}" dt="2023-02-08T21:29:59.595" v="911" actId="20577"/>
          <ac:spMkLst>
            <pc:docMk/>
            <pc:sldMk cId="0" sldId="260"/>
            <ac:spMk id="100" creationId="{00000000-0000-0000-0000-000000000000}"/>
          </ac:spMkLst>
        </pc:spChg>
        <pc:spChg chg="mod">
          <ac:chgData name="Teigan Morgan" userId="e6932a36653be728" providerId="LiveId" clId="{75032DD3-FF99-4BF4-A722-E8E37A12CA5A}" dt="2023-02-08T21:30:25.987" v="999" actId="20577"/>
          <ac:spMkLst>
            <pc:docMk/>
            <pc:sldMk cId="0" sldId="260"/>
            <ac:spMk id="107" creationId="{00000000-0000-0000-0000-000000000000}"/>
          </ac:spMkLst>
        </pc:spChg>
        <pc:spChg chg="mod">
          <ac:chgData name="Teigan Morgan" userId="e6932a36653be728" providerId="LiveId" clId="{75032DD3-FF99-4BF4-A722-E8E37A12CA5A}" dt="2023-02-08T21:28:59.721" v="702" actId="1076"/>
          <ac:spMkLst>
            <pc:docMk/>
            <pc:sldMk cId="0" sldId="260"/>
            <ac:spMk id="116" creationId="{00000000-0000-0000-0000-000000000000}"/>
          </ac:spMkLst>
        </pc:spChg>
        <pc:spChg chg="mod">
          <ac:chgData name="Teigan Morgan" userId="e6932a36653be728" providerId="LiveId" clId="{75032DD3-FF99-4BF4-A722-E8E37A12CA5A}" dt="2023-02-08T21:28:37.332" v="677" actId="313"/>
          <ac:spMkLst>
            <pc:docMk/>
            <pc:sldMk cId="0" sldId="260"/>
            <ac:spMk id="119" creationId="{00000000-0000-0000-0000-000000000000}"/>
          </ac:spMkLst>
        </pc:spChg>
        <pc:spChg chg="mod">
          <ac:chgData name="Teigan Morgan" userId="e6932a36653be728" providerId="LiveId" clId="{75032DD3-FF99-4BF4-A722-E8E37A12CA5A}" dt="2023-02-08T21:31:01.026" v="1039" actId="14100"/>
          <ac:spMkLst>
            <pc:docMk/>
            <pc:sldMk cId="0" sldId="260"/>
            <ac:spMk id="120" creationId="{00000000-0000-0000-0000-000000000000}"/>
          </ac:spMkLst>
        </pc:spChg>
        <pc:spChg chg="mod">
          <ac:chgData name="Teigan Morgan" userId="e6932a36653be728" providerId="LiveId" clId="{75032DD3-FF99-4BF4-A722-E8E37A12CA5A}" dt="2023-02-08T21:29:33.633" v="812" actId="14100"/>
          <ac:spMkLst>
            <pc:docMk/>
            <pc:sldMk cId="0" sldId="260"/>
            <ac:spMk id="121" creationId="{00000000-0000-0000-0000-000000000000}"/>
          </ac:spMkLst>
        </pc:spChg>
        <pc:grpChg chg="mod">
          <ac:chgData name="Teigan Morgan" userId="e6932a36653be728" providerId="LiveId" clId="{75032DD3-FF99-4BF4-A722-E8E37A12CA5A}" dt="2023-02-08T21:28:51.940" v="701" actId="14100"/>
          <ac:grpSpMkLst>
            <pc:docMk/>
            <pc:sldMk cId="0" sldId="260"/>
            <ac:grpSpMk id="114" creationId="{00000000-0000-0000-0000-000000000000}"/>
          </ac:grpSpMkLst>
        </pc:grpChg>
      </pc:sldChg>
      <pc:sldChg chg="modSp mod">
        <pc:chgData name="Teigan Morgan" userId="e6932a36653be728" providerId="LiveId" clId="{75032DD3-FF99-4BF4-A722-E8E37A12CA5A}" dt="2023-02-08T21:31:13.412" v="1053" actId="20577"/>
        <pc:sldMkLst>
          <pc:docMk/>
          <pc:sldMk cId="0" sldId="261"/>
        </pc:sldMkLst>
        <pc:spChg chg="mod">
          <ac:chgData name="Teigan Morgan" userId="e6932a36653be728" providerId="LiveId" clId="{75032DD3-FF99-4BF4-A722-E8E37A12CA5A}" dt="2023-02-08T21:31:13.412" v="1053" actId="20577"/>
          <ac:spMkLst>
            <pc:docMk/>
            <pc:sldMk cId="0" sldId="261"/>
            <ac:spMk id="2" creationId="{D7E16D05-9D30-A1CF-E75A-BBE3E67B9239}"/>
          </ac:spMkLst>
        </pc:spChg>
      </pc:sldChg>
      <pc:sldChg chg="modSp mod">
        <pc:chgData name="Teigan Morgan" userId="e6932a36653be728" providerId="LiveId" clId="{75032DD3-FF99-4BF4-A722-E8E37A12CA5A}" dt="2023-02-08T21:25:54.543" v="499" actId="20577"/>
        <pc:sldMkLst>
          <pc:docMk/>
          <pc:sldMk cId="1804837184" sldId="288"/>
        </pc:sldMkLst>
        <pc:spChg chg="mod">
          <ac:chgData name="Teigan Morgan" userId="e6932a36653be728" providerId="LiveId" clId="{75032DD3-FF99-4BF4-A722-E8E37A12CA5A}" dt="2023-02-08T21:23:49.955" v="135" actId="20577"/>
          <ac:spMkLst>
            <pc:docMk/>
            <pc:sldMk cId="1804837184" sldId="288"/>
            <ac:spMk id="2" creationId="{C94D3B00-45F0-EB50-1DB0-36D46EF88621}"/>
          </ac:spMkLst>
        </pc:spChg>
        <pc:spChg chg="mod">
          <ac:chgData name="Teigan Morgan" userId="e6932a36653be728" providerId="LiveId" clId="{75032DD3-FF99-4BF4-A722-E8E37A12CA5A}" dt="2023-02-08T21:25:54.543" v="499" actId="20577"/>
          <ac:spMkLst>
            <pc:docMk/>
            <pc:sldMk cId="1804837184" sldId="288"/>
            <ac:spMk id="3" creationId="{2E60E211-A8C3-F941-51E3-BBEABB03CE6A}"/>
          </ac:spMkLst>
        </pc:spChg>
      </pc:sldChg>
      <pc:sldChg chg="modSp mod">
        <pc:chgData name="Teigan Morgan" userId="e6932a36653be728" providerId="LiveId" clId="{75032DD3-FF99-4BF4-A722-E8E37A12CA5A}" dt="2023-02-08T21:26:29.096" v="575" actId="20577"/>
        <pc:sldMkLst>
          <pc:docMk/>
          <pc:sldMk cId="77357001" sldId="289"/>
        </pc:sldMkLst>
        <pc:spChg chg="mod">
          <ac:chgData name="Teigan Morgan" userId="e6932a36653be728" providerId="LiveId" clId="{75032DD3-FF99-4BF4-A722-E8E37A12CA5A}" dt="2023-02-08T21:26:29.096" v="575" actId="20577"/>
          <ac:spMkLst>
            <pc:docMk/>
            <pc:sldMk cId="77357001" sldId="289"/>
            <ac:spMk id="6" creationId="{4E39385B-2ABE-59AD-8877-3B9F01977BFB}"/>
          </ac:spMkLst>
        </pc:spChg>
      </pc:sldChg>
      <pc:sldChg chg="addSp delSp modSp mod">
        <pc:chgData name="Teigan Morgan" userId="e6932a36653be728" providerId="LiveId" clId="{75032DD3-FF99-4BF4-A722-E8E37A12CA5A}" dt="2023-02-08T21:28:02.140" v="628" actId="20577"/>
        <pc:sldMkLst>
          <pc:docMk/>
          <pc:sldMk cId="101753868" sldId="295"/>
        </pc:sldMkLst>
        <pc:spChg chg="del">
          <ac:chgData name="Teigan Morgan" userId="e6932a36653be728" providerId="LiveId" clId="{75032DD3-FF99-4BF4-A722-E8E37A12CA5A}" dt="2023-02-08T21:26:42.918" v="576" actId="478"/>
          <ac:spMkLst>
            <pc:docMk/>
            <pc:sldMk cId="101753868" sldId="295"/>
            <ac:spMk id="2" creationId="{C94D3B00-45F0-EB50-1DB0-36D46EF88621}"/>
          </ac:spMkLst>
        </pc:spChg>
        <pc:spChg chg="mod">
          <ac:chgData name="Teigan Morgan" userId="e6932a36653be728" providerId="LiveId" clId="{75032DD3-FF99-4BF4-A722-E8E37A12CA5A}" dt="2023-02-08T21:28:02.140" v="628" actId="20577"/>
          <ac:spMkLst>
            <pc:docMk/>
            <pc:sldMk cId="101753868" sldId="295"/>
            <ac:spMk id="3" creationId="{2E60E211-A8C3-F941-51E3-BBEABB03CE6A}"/>
          </ac:spMkLst>
        </pc:spChg>
        <pc:spChg chg="add del mod">
          <ac:chgData name="Teigan Morgan" userId="e6932a36653be728" providerId="LiveId" clId="{75032DD3-FF99-4BF4-A722-E8E37A12CA5A}" dt="2023-02-08T21:26:46.777" v="579" actId="478"/>
          <ac:spMkLst>
            <pc:docMk/>
            <pc:sldMk cId="101753868" sldId="295"/>
            <ac:spMk id="5" creationId="{3F414DB8-86EC-780F-B468-E9437E049FE5}"/>
          </ac:spMkLst>
        </pc:spChg>
        <pc:spChg chg="add mod">
          <ac:chgData name="Teigan Morgan" userId="e6932a36653be728" providerId="LiveId" clId="{75032DD3-FF99-4BF4-A722-E8E37A12CA5A}" dt="2023-02-08T21:26:43.295" v="578" actId="27636"/>
          <ac:spMkLst>
            <pc:docMk/>
            <pc:sldMk cId="101753868" sldId="295"/>
            <ac:spMk id="6" creationId="{5FDBE502-7CF0-6D2F-27D2-AD7A45221670}"/>
          </ac:spMkLst>
        </pc:spChg>
      </pc:sldChg>
      <pc:sldChg chg="addSp delSp modSp mod">
        <pc:chgData name="Teigan Morgan" userId="e6932a36653be728" providerId="LiveId" clId="{75032DD3-FF99-4BF4-A722-E8E37A12CA5A}" dt="2023-02-08T21:31:28.341" v="1083" actId="20577"/>
        <pc:sldMkLst>
          <pc:docMk/>
          <pc:sldMk cId="2358478772" sldId="296"/>
        </pc:sldMkLst>
        <pc:spChg chg="del">
          <ac:chgData name="Teigan Morgan" userId="e6932a36653be728" providerId="LiveId" clId="{75032DD3-FF99-4BF4-A722-E8E37A12CA5A}" dt="2023-02-08T21:27:38.299" v="608" actId="478"/>
          <ac:spMkLst>
            <pc:docMk/>
            <pc:sldMk cId="2358478772" sldId="296"/>
            <ac:spMk id="2" creationId="{C94D3B00-45F0-EB50-1DB0-36D46EF88621}"/>
          </ac:spMkLst>
        </pc:spChg>
        <pc:spChg chg="mod">
          <ac:chgData name="Teigan Morgan" userId="e6932a36653be728" providerId="LiveId" clId="{75032DD3-FF99-4BF4-A722-E8E37A12CA5A}" dt="2023-02-08T21:31:28.341" v="1083" actId="20577"/>
          <ac:spMkLst>
            <pc:docMk/>
            <pc:sldMk cId="2358478772" sldId="296"/>
            <ac:spMk id="3" creationId="{2E60E211-A8C3-F941-51E3-BBEABB03CE6A}"/>
          </ac:spMkLst>
        </pc:spChg>
        <pc:spChg chg="add del mod">
          <ac:chgData name="Teigan Morgan" userId="e6932a36653be728" providerId="LiveId" clId="{75032DD3-FF99-4BF4-A722-E8E37A12CA5A}" dt="2023-02-08T21:27:40.702" v="609" actId="478"/>
          <ac:spMkLst>
            <pc:docMk/>
            <pc:sldMk cId="2358478772" sldId="296"/>
            <ac:spMk id="5" creationId="{5A76BB37-E1F3-2C78-D288-40703424CCD7}"/>
          </ac:spMkLst>
        </pc:spChg>
        <pc:spChg chg="add mod">
          <ac:chgData name="Teigan Morgan" userId="e6932a36653be728" providerId="LiveId" clId="{75032DD3-FF99-4BF4-A722-E8E37A12CA5A}" dt="2023-02-08T21:27:41.089" v="610"/>
          <ac:spMkLst>
            <pc:docMk/>
            <pc:sldMk cId="2358478772" sldId="296"/>
            <ac:spMk id="6" creationId="{94185951-0152-48DD-8912-C0ECCC1D0BB8}"/>
          </ac:spMkLst>
        </pc:spChg>
      </pc:sldChg>
      <pc:sldChg chg="addSp delSp modSp mod">
        <pc:chgData name="Teigan Morgan" userId="e6932a36653be728" providerId="LiveId" clId="{75032DD3-FF99-4BF4-A722-E8E37A12CA5A}" dt="2023-02-08T21:31:51.338" v="1136" actId="20577"/>
        <pc:sldMkLst>
          <pc:docMk/>
          <pc:sldMk cId="4237574646" sldId="297"/>
        </pc:sldMkLst>
        <pc:spChg chg="del">
          <ac:chgData name="Teigan Morgan" userId="e6932a36653be728" providerId="LiveId" clId="{75032DD3-FF99-4BF4-A722-E8E37A12CA5A}" dt="2023-02-08T21:27:31.027" v="605" actId="478"/>
          <ac:spMkLst>
            <pc:docMk/>
            <pc:sldMk cId="4237574646" sldId="297"/>
            <ac:spMk id="2" creationId="{C94D3B00-45F0-EB50-1DB0-36D46EF88621}"/>
          </ac:spMkLst>
        </pc:spChg>
        <pc:spChg chg="mod">
          <ac:chgData name="Teigan Morgan" userId="e6932a36653be728" providerId="LiveId" clId="{75032DD3-FF99-4BF4-A722-E8E37A12CA5A}" dt="2023-02-08T21:31:51.338" v="1136" actId="20577"/>
          <ac:spMkLst>
            <pc:docMk/>
            <pc:sldMk cId="4237574646" sldId="297"/>
            <ac:spMk id="3" creationId="{2E60E211-A8C3-F941-51E3-BBEABB03CE6A}"/>
          </ac:spMkLst>
        </pc:spChg>
        <pc:spChg chg="add del mod">
          <ac:chgData name="Teigan Morgan" userId="e6932a36653be728" providerId="LiveId" clId="{75032DD3-FF99-4BF4-A722-E8E37A12CA5A}" dt="2023-02-08T21:27:35.179" v="607" actId="478"/>
          <ac:spMkLst>
            <pc:docMk/>
            <pc:sldMk cId="4237574646" sldId="297"/>
            <ac:spMk id="5" creationId="{CCE51C79-AF56-E2A2-1C3D-4D2E91787FA5}"/>
          </ac:spMkLst>
        </pc:spChg>
        <pc:spChg chg="add mod">
          <ac:chgData name="Teigan Morgan" userId="e6932a36653be728" providerId="LiveId" clId="{75032DD3-FF99-4BF4-A722-E8E37A12CA5A}" dt="2023-02-08T21:27:31.496" v="606"/>
          <ac:spMkLst>
            <pc:docMk/>
            <pc:sldMk cId="4237574646" sldId="297"/>
            <ac:spMk id="6" creationId="{8FCAEE16-C529-763E-195F-265882A49D3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0144776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en-US" dirty="0"/>
              <a:t>Image source - https://</a:t>
            </a:r>
            <a:r>
              <a:rPr lang="en-US" dirty="0" err="1"/>
              <a:t>www.rapidonline.com</a:t>
            </a:r>
            <a:r>
              <a:rPr lang="en-US" dirty="0"/>
              <a:t>/4tronix-robo-bit-mk3-buggy-for-bbc-micro-bit-75-5014</a:t>
            </a:r>
          </a:p>
        </p:txBody>
      </p:sp>
    </p:spTree>
    <p:extLst>
      <p:ext uri="{BB962C8B-B14F-4D97-AF65-F5344CB8AC3E}">
        <p14:creationId xmlns:p14="http://schemas.microsoft.com/office/powerpoint/2010/main" val="2056843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6bf34e9ed6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6bf34e9ed6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6bf34e9ed6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6bf34e9ed6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-125" y="0"/>
            <a:ext cx="4316900" cy="4395600"/>
          </a:xfrm>
          <a:custGeom>
            <a:avLst/>
            <a:gdLst/>
            <a:ahLst/>
            <a:cxnLst/>
            <a:rect l="l" t="t" r="r" b="b"/>
            <a:pathLst>
              <a:path w="172676" h="175824" extrusionOk="0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body" idx="1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70493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aradig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3" r:id="rId4"/>
    <p:sldLayoutId id="2147483654" r:id="rId5"/>
    <p:sldLayoutId id="2147483655" r:id="rId6"/>
    <p:sldLayoutId id="2147483656" r:id="rId7"/>
    <p:sldLayoutId id="2147483660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/>
        </p:nvSpPr>
        <p:spPr>
          <a:xfrm>
            <a:off x="109680" y="0"/>
            <a:ext cx="5889185" cy="144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Prosiect micro:bit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rgbClr val="D63245"/>
                </a:solidFill>
                <a:latin typeface="Roboto"/>
                <a:ea typeface="Roboto"/>
                <a:cs typeface="Roboto"/>
                <a:sym typeface="Roboto"/>
              </a:rPr>
              <a:t>Gwers 1</a:t>
            </a:r>
            <a:endParaRPr sz="2800" b="1" dirty="0">
              <a:solidFill>
                <a:srgbClr val="D6324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9CD5BD94-DED6-3734-79A0-BDEB2C534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548" y="3884368"/>
            <a:ext cx="5261373" cy="125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3600" b="1" dirty="0" err="1">
                <a:solidFill>
                  <a:schemeClr val="bg1"/>
                </a:solidFill>
              </a:rPr>
              <a:t>Cwestiwn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 err="1">
                <a:solidFill>
                  <a:schemeClr val="bg1"/>
                </a:solidFill>
              </a:rPr>
              <a:t>Mawr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/>
              <a:t>Sut </a:t>
            </a:r>
            <a:r>
              <a:rPr lang="en-US" dirty="0" err="1"/>
              <a:t>gallwn</a:t>
            </a:r>
            <a:r>
              <a:rPr lang="en-US" dirty="0"/>
              <a:t> </a:t>
            </a:r>
            <a:r>
              <a:rPr lang="en-US" dirty="0" err="1"/>
              <a:t>ni</a:t>
            </a:r>
            <a:r>
              <a:rPr lang="en-US" dirty="0"/>
              <a:t> </a:t>
            </a:r>
            <a:r>
              <a:rPr lang="en-US" dirty="0" err="1"/>
              <a:t>ddefnyddio</a:t>
            </a:r>
            <a:r>
              <a:rPr lang="en-US" dirty="0"/>
              <a:t> </a:t>
            </a:r>
            <a:r>
              <a:rPr lang="en-US" dirty="0" err="1"/>
              <a:t>micro:bit</a:t>
            </a:r>
            <a:r>
              <a:rPr lang="en-US" dirty="0"/>
              <a:t> y BBC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/>
              <a:t>yrru</a:t>
            </a:r>
            <a:r>
              <a:rPr lang="en-US" dirty="0"/>
              <a:t> </a:t>
            </a:r>
            <a:r>
              <a:rPr lang="en-US" dirty="0" err="1"/>
              <a:t>Robo:Bit</a:t>
            </a:r>
            <a:r>
              <a:rPr lang="en-US" dirty="0"/>
              <a:t> </a:t>
            </a:r>
            <a:r>
              <a:rPr lang="en-US" dirty="0" err="1"/>
              <a:t>trwy</a:t>
            </a:r>
            <a:r>
              <a:rPr lang="en-US" dirty="0"/>
              <a:t> </a:t>
            </a:r>
            <a:r>
              <a:rPr lang="en-US" dirty="0" err="1"/>
              <a:t>gwrs</a:t>
            </a:r>
            <a:r>
              <a:rPr lang="en-US" dirty="0"/>
              <a:t> </a:t>
            </a:r>
            <a:r>
              <a:rPr lang="en-US" dirty="0" err="1"/>
              <a:t>rhwystrau</a:t>
            </a:r>
            <a:r>
              <a:rPr lang="en-US" dirty="0"/>
              <a:t>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00B050"/>
                </a:solidFill>
              </a:rPr>
              <a:t>Stop </a:t>
            </a:r>
            <a:r>
              <a:rPr lang="en-GB" sz="1600" b="1" dirty="0" err="1">
                <a:solidFill>
                  <a:srgbClr val="00B050"/>
                </a:solidFill>
              </a:rPr>
              <a:t>Dysgu</a:t>
            </a:r>
            <a:r>
              <a:rPr lang="en-GB" sz="1600" b="1" dirty="0">
                <a:solidFill>
                  <a:srgbClr val="00B050"/>
                </a:solidFill>
              </a:rPr>
              <a:t> 1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 err="1">
                <a:solidFill>
                  <a:srgbClr val="00B050"/>
                </a:solidFill>
              </a:rPr>
              <a:t>Nodwch</a:t>
            </a:r>
            <a:r>
              <a:rPr lang="en-GB" sz="1600" dirty="0">
                <a:solidFill>
                  <a:srgbClr val="00B050"/>
                </a:solidFill>
              </a:rPr>
              <a:t> </a:t>
            </a:r>
            <a:r>
              <a:rPr lang="en-GB" sz="1600" dirty="0" err="1">
                <a:solidFill>
                  <a:srgbClr val="00B050"/>
                </a:solidFill>
              </a:rPr>
              <a:t>beth</a:t>
            </a:r>
            <a:r>
              <a:rPr lang="en-GB" sz="1600" dirty="0">
                <a:solidFill>
                  <a:srgbClr val="00B050"/>
                </a:solidFill>
              </a:rPr>
              <a:t> </a:t>
            </a:r>
            <a:r>
              <a:rPr lang="en-GB" sz="1600" dirty="0" err="1">
                <a:solidFill>
                  <a:srgbClr val="00B050"/>
                </a:solidFill>
              </a:rPr>
              <a:t>yw’r</a:t>
            </a:r>
            <a:r>
              <a:rPr lang="en-GB" sz="1600" dirty="0">
                <a:solidFill>
                  <a:srgbClr val="00B050"/>
                </a:solidFill>
              </a:rPr>
              <a:t> </a:t>
            </a:r>
            <a:r>
              <a:rPr lang="en-GB" sz="1600" dirty="0" err="1">
                <a:solidFill>
                  <a:srgbClr val="00B050"/>
                </a:solidFill>
              </a:rPr>
              <a:t>Robo:Bit</a:t>
            </a:r>
            <a:endParaRPr lang="en-GB" sz="1600" dirty="0">
              <a:solidFill>
                <a:srgbClr val="00B050"/>
              </a:solidFill>
            </a:endParaRPr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</a:rPr>
              <a:t>Stop </a:t>
            </a:r>
            <a:r>
              <a:rPr lang="en-GB" sz="1600" b="1" dirty="0" err="1">
                <a:solidFill>
                  <a:srgbClr val="FFC000"/>
                </a:solidFill>
              </a:rPr>
              <a:t>Dysgu</a:t>
            </a:r>
            <a:r>
              <a:rPr lang="en-GB" sz="1600" b="1" dirty="0">
                <a:solidFill>
                  <a:srgbClr val="FFC000"/>
                </a:solidFill>
              </a:rPr>
              <a:t>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 err="1">
                <a:solidFill>
                  <a:srgbClr val="FFC000"/>
                </a:solidFill>
              </a:rPr>
              <a:t>Cynhyrchwch</a:t>
            </a:r>
            <a:r>
              <a:rPr lang="en-GB" sz="1600" dirty="0">
                <a:solidFill>
                  <a:srgbClr val="FFC000"/>
                </a:solidFill>
              </a:rPr>
              <a:t> </a:t>
            </a:r>
            <a:r>
              <a:rPr lang="en-GB" sz="1600" dirty="0" err="1">
                <a:solidFill>
                  <a:srgbClr val="FFC000"/>
                </a:solidFill>
              </a:rPr>
              <a:t>ddarn</a:t>
            </a:r>
            <a:r>
              <a:rPr lang="en-GB" sz="1600" dirty="0">
                <a:solidFill>
                  <a:srgbClr val="FFC000"/>
                </a:solidFill>
              </a:rPr>
              <a:t> o </a:t>
            </a:r>
            <a:r>
              <a:rPr lang="en-GB" sz="1600" dirty="0" err="1">
                <a:solidFill>
                  <a:srgbClr val="FFC000"/>
                </a:solidFill>
              </a:rPr>
              <a:t>gode</a:t>
            </a:r>
            <a:r>
              <a:rPr lang="en-GB" sz="1600" dirty="0">
                <a:solidFill>
                  <a:srgbClr val="FFC000"/>
                </a:solidFill>
              </a:rPr>
              <a:t> a all </a:t>
            </a:r>
            <a:r>
              <a:rPr lang="en-GB" sz="1600" dirty="0" err="1">
                <a:solidFill>
                  <a:srgbClr val="FFC000"/>
                </a:solidFill>
              </a:rPr>
              <a:t>rheoli’r</a:t>
            </a:r>
            <a:r>
              <a:rPr lang="en-GB" sz="1600" dirty="0">
                <a:solidFill>
                  <a:srgbClr val="FFC000"/>
                </a:solidFill>
              </a:rPr>
              <a:t> </a:t>
            </a:r>
            <a:r>
              <a:rPr lang="en-GB" sz="1600" dirty="0" err="1">
                <a:solidFill>
                  <a:srgbClr val="FFC000"/>
                </a:solidFill>
              </a:rPr>
              <a:t>Robo:Bit</a:t>
            </a:r>
            <a:endParaRPr lang="en-GB" sz="1600" dirty="0"/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Stop </a:t>
            </a:r>
            <a:r>
              <a:rPr lang="en-GB" sz="1600" b="1" dirty="0" err="1">
                <a:solidFill>
                  <a:srgbClr val="FF0000"/>
                </a:solidFill>
              </a:rPr>
              <a:t>Dysgu</a:t>
            </a:r>
            <a:r>
              <a:rPr lang="en-GB" sz="1600" b="1" dirty="0">
                <a:solidFill>
                  <a:srgbClr val="FF0000"/>
                </a:solidFill>
              </a:rPr>
              <a:t> 3 </a:t>
            </a: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0000"/>
                </a:solidFill>
              </a:rPr>
              <a:t>Creu </a:t>
            </a:r>
            <a:r>
              <a:rPr lang="en-GB" sz="1600" dirty="0" err="1">
                <a:solidFill>
                  <a:srgbClr val="FF0000"/>
                </a:solidFill>
              </a:rPr>
              <a:t>cwrs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rhwystrau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i</a:t>
            </a:r>
            <a:r>
              <a:rPr lang="en-GB" sz="1600" dirty="0" err="1" smtClean="0">
                <a:solidFill>
                  <a:srgbClr val="FF0000"/>
                </a:solidFill>
              </a:rPr>
              <a:t>’r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Robo:Bit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lywio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drwyddo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837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4E39385B-2ABE-59AD-8877-3B9F01977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4352925"/>
            <a:ext cx="9144000" cy="790575"/>
          </a:xfrm>
        </p:spPr>
        <p:txBody>
          <a:bodyPr>
            <a:normAutofit/>
          </a:bodyPr>
          <a:lstStyle/>
          <a:p>
            <a:pPr marL="146050" lvl="0" indent="0" algn="ctr"/>
            <a:r>
              <a:rPr lang="en-GB" sz="1500" dirty="0" err="1">
                <a:solidFill>
                  <a:schemeClr val="bg1"/>
                </a:solidFill>
              </a:rPr>
              <a:t>Chwyddo</a:t>
            </a:r>
            <a:r>
              <a:rPr lang="en-GB" sz="1500" dirty="0">
                <a:solidFill>
                  <a:schemeClr val="bg1"/>
                </a:solidFill>
              </a:rPr>
              <a:t> </a:t>
            </a:r>
            <a:r>
              <a:rPr lang="en-GB" sz="1500" dirty="0" err="1" smtClean="0">
                <a:solidFill>
                  <a:schemeClr val="bg1"/>
                </a:solidFill>
              </a:rPr>
              <a:t>i</a:t>
            </a:r>
            <a:r>
              <a:rPr lang="en-GB" sz="1500" dirty="0" smtClean="0">
                <a:solidFill>
                  <a:schemeClr val="bg1"/>
                </a:solidFill>
              </a:rPr>
              <a:t> </a:t>
            </a:r>
            <a:r>
              <a:rPr lang="en-GB" sz="1500" dirty="0" err="1">
                <a:solidFill>
                  <a:schemeClr val="bg1"/>
                </a:solidFill>
              </a:rPr>
              <a:t>Mewn</a:t>
            </a:r>
            <a:r>
              <a:rPr lang="en-GB" sz="1500" dirty="0">
                <a:solidFill>
                  <a:schemeClr val="bg1"/>
                </a:solidFill>
              </a:rPr>
              <a:t> – Beth </a:t>
            </a:r>
            <a:r>
              <a:rPr lang="en-GB" sz="1500" dirty="0" err="1">
                <a:solidFill>
                  <a:schemeClr val="bg1"/>
                </a:solidFill>
              </a:rPr>
              <a:t>ydych</a:t>
            </a:r>
            <a:r>
              <a:rPr lang="en-GB" sz="1500" dirty="0">
                <a:solidFill>
                  <a:schemeClr val="bg1"/>
                </a:solidFill>
              </a:rPr>
              <a:t> </a:t>
            </a:r>
            <a:r>
              <a:rPr lang="en-GB" sz="1500" dirty="0" err="1">
                <a:solidFill>
                  <a:schemeClr val="bg1"/>
                </a:solidFill>
              </a:rPr>
              <a:t>chi’n</a:t>
            </a:r>
            <a:r>
              <a:rPr lang="en-GB" sz="1500" dirty="0">
                <a:solidFill>
                  <a:schemeClr val="bg1"/>
                </a:solidFill>
              </a:rPr>
              <a:t> </a:t>
            </a:r>
            <a:r>
              <a:rPr lang="en-GB" sz="1500" dirty="0" err="1">
                <a:solidFill>
                  <a:schemeClr val="bg1"/>
                </a:solidFill>
              </a:rPr>
              <a:t>ei</a:t>
            </a:r>
            <a:r>
              <a:rPr lang="en-GB" sz="1500" dirty="0">
                <a:solidFill>
                  <a:schemeClr val="bg1"/>
                </a:solidFill>
              </a:rPr>
              <a:t> weld?</a:t>
            </a:r>
          </a:p>
          <a:p>
            <a:endParaRPr lang="en-US" sz="1000" dirty="0"/>
          </a:p>
        </p:txBody>
      </p:sp>
      <p:pic>
        <p:nvPicPr>
          <p:cNvPr id="13" name="Picture 12" descr="A picture containing camera&#10;&#10;Description automatically generated">
            <a:extLst>
              <a:ext uri="{FF2B5EF4-FFF2-40B4-BE49-F238E27FC236}">
                <a16:creationId xmlns:a16="http://schemas.microsoft.com/office/drawing/2014/main" xmlns="" id="{1C3A70D7-8D60-B2E6-18FD-170CA07B4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5094" y="0"/>
            <a:ext cx="5413811" cy="43434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C58B20DC-5A6D-10C4-AB25-3AA0892E3609}"/>
              </a:ext>
            </a:extLst>
          </p:cNvPr>
          <p:cNvSpPr/>
          <p:nvPr/>
        </p:nvSpPr>
        <p:spPr>
          <a:xfrm>
            <a:off x="1865094" y="149087"/>
            <a:ext cx="1603664" cy="1302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BE16D550-77AB-86EF-0AA3-1C9A6760E9D6}"/>
              </a:ext>
            </a:extLst>
          </p:cNvPr>
          <p:cNvSpPr/>
          <p:nvPr/>
        </p:nvSpPr>
        <p:spPr>
          <a:xfrm>
            <a:off x="1865094" y="1520687"/>
            <a:ext cx="1603664" cy="1302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47CF5A97-1D2B-8D58-E5BD-CE6964791769}"/>
              </a:ext>
            </a:extLst>
          </p:cNvPr>
          <p:cNvSpPr/>
          <p:nvPr/>
        </p:nvSpPr>
        <p:spPr>
          <a:xfrm>
            <a:off x="1865094" y="2932043"/>
            <a:ext cx="1603664" cy="1302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F29B157B-C565-D40A-2AB5-3534AE569AB7}"/>
              </a:ext>
            </a:extLst>
          </p:cNvPr>
          <p:cNvSpPr/>
          <p:nvPr/>
        </p:nvSpPr>
        <p:spPr>
          <a:xfrm>
            <a:off x="3770167" y="149087"/>
            <a:ext cx="1603664" cy="1302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CD93A6E2-7E7A-1FFF-6170-672948F23C1B}"/>
              </a:ext>
            </a:extLst>
          </p:cNvPr>
          <p:cNvSpPr/>
          <p:nvPr/>
        </p:nvSpPr>
        <p:spPr>
          <a:xfrm>
            <a:off x="5688419" y="149087"/>
            <a:ext cx="1603664" cy="1302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803B14FD-EC30-3CD5-38E3-F039427013FA}"/>
              </a:ext>
            </a:extLst>
          </p:cNvPr>
          <p:cNvSpPr/>
          <p:nvPr/>
        </p:nvSpPr>
        <p:spPr>
          <a:xfrm>
            <a:off x="3770167" y="1520687"/>
            <a:ext cx="1603664" cy="1302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F4256E10-1212-AAFA-D849-B8D301B0C298}"/>
              </a:ext>
            </a:extLst>
          </p:cNvPr>
          <p:cNvSpPr/>
          <p:nvPr/>
        </p:nvSpPr>
        <p:spPr>
          <a:xfrm>
            <a:off x="5675240" y="1520687"/>
            <a:ext cx="1603664" cy="1302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1F7AB1A8-78AD-6CDC-E42E-2208EC9C0BD4}"/>
              </a:ext>
            </a:extLst>
          </p:cNvPr>
          <p:cNvSpPr/>
          <p:nvPr/>
        </p:nvSpPr>
        <p:spPr>
          <a:xfrm>
            <a:off x="3770167" y="2932043"/>
            <a:ext cx="1603664" cy="1302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03533B64-FF9E-BD25-5CA8-E350E5A8EE79}"/>
              </a:ext>
            </a:extLst>
          </p:cNvPr>
          <p:cNvSpPr/>
          <p:nvPr/>
        </p:nvSpPr>
        <p:spPr>
          <a:xfrm>
            <a:off x="5675240" y="2932043"/>
            <a:ext cx="1603664" cy="1302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57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00B050"/>
                </a:solidFill>
              </a:rPr>
              <a:t>Stop </a:t>
            </a:r>
            <a:r>
              <a:rPr lang="en-GB" sz="1600" b="1" dirty="0" err="1">
                <a:solidFill>
                  <a:srgbClr val="00B050"/>
                </a:solidFill>
              </a:rPr>
              <a:t>Dysgu</a:t>
            </a:r>
            <a:r>
              <a:rPr lang="en-GB" sz="1600" b="1" dirty="0">
                <a:solidFill>
                  <a:srgbClr val="00B050"/>
                </a:solidFill>
              </a:rPr>
              <a:t> 1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– </a:t>
            </a:r>
          </a:p>
          <a:p>
            <a:pPr marL="146050" indent="0" algn="ctr">
              <a:buNone/>
            </a:pPr>
            <a:r>
              <a:rPr lang="en-GB" sz="1600" dirty="0" err="1">
                <a:solidFill>
                  <a:srgbClr val="00B050"/>
                </a:solidFill>
              </a:rPr>
              <a:t>Nodwch</a:t>
            </a:r>
            <a:r>
              <a:rPr lang="en-GB" sz="1600" dirty="0">
                <a:solidFill>
                  <a:srgbClr val="00B050"/>
                </a:solidFill>
              </a:rPr>
              <a:t> </a:t>
            </a:r>
            <a:r>
              <a:rPr lang="en-GB" sz="1600" dirty="0" err="1">
                <a:solidFill>
                  <a:srgbClr val="00B050"/>
                </a:solidFill>
              </a:rPr>
              <a:t>beth</a:t>
            </a:r>
            <a:r>
              <a:rPr lang="en-GB" sz="1600" dirty="0">
                <a:solidFill>
                  <a:srgbClr val="00B050"/>
                </a:solidFill>
              </a:rPr>
              <a:t> </a:t>
            </a:r>
            <a:r>
              <a:rPr lang="en-GB" sz="1600" dirty="0" err="1">
                <a:solidFill>
                  <a:srgbClr val="00B050"/>
                </a:solidFill>
              </a:rPr>
              <a:t>yw’r</a:t>
            </a:r>
            <a:r>
              <a:rPr lang="en-GB" sz="1600" dirty="0">
                <a:solidFill>
                  <a:srgbClr val="00B050"/>
                </a:solidFill>
              </a:rPr>
              <a:t> </a:t>
            </a:r>
            <a:r>
              <a:rPr lang="en-GB" sz="1600" dirty="0" err="1">
                <a:solidFill>
                  <a:srgbClr val="00B050"/>
                </a:solidFill>
              </a:rPr>
              <a:t>Robo:Bit</a:t>
            </a:r>
            <a:endParaRPr lang="en-GB" sz="1600" dirty="0">
              <a:solidFill>
                <a:srgbClr val="00B050"/>
              </a:solidFill>
            </a:endParaRPr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</a:rPr>
              <a:t>Stop </a:t>
            </a:r>
            <a:r>
              <a:rPr lang="en-GB" sz="1600" b="1" dirty="0" err="1">
                <a:solidFill>
                  <a:srgbClr val="FFC000"/>
                </a:solidFill>
              </a:rPr>
              <a:t>Dysgu</a:t>
            </a:r>
            <a:r>
              <a:rPr lang="en-GB" sz="1600" b="1" dirty="0">
                <a:solidFill>
                  <a:srgbClr val="FFC000"/>
                </a:solidFill>
              </a:rPr>
              <a:t> 2 </a:t>
            </a:r>
          </a:p>
          <a:p>
            <a:pPr marL="14605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– </a:t>
            </a:r>
            <a:r>
              <a:rPr lang="en-GB" sz="1600" dirty="0" err="1">
                <a:solidFill>
                  <a:srgbClr val="FFC000"/>
                </a:solidFill>
              </a:rPr>
              <a:t>Cynhyrchwch</a:t>
            </a:r>
            <a:r>
              <a:rPr lang="en-GB" sz="1600" dirty="0">
                <a:solidFill>
                  <a:srgbClr val="FFC000"/>
                </a:solidFill>
              </a:rPr>
              <a:t> </a:t>
            </a:r>
            <a:r>
              <a:rPr lang="en-GB" sz="1600" dirty="0" err="1">
                <a:solidFill>
                  <a:srgbClr val="FFC000"/>
                </a:solidFill>
              </a:rPr>
              <a:t>ddarn</a:t>
            </a:r>
            <a:r>
              <a:rPr lang="en-GB" sz="1600" dirty="0">
                <a:solidFill>
                  <a:srgbClr val="FFC000"/>
                </a:solidFill>
              </a:rPr>
              <a:t> o </a:t>
            </a:r>
            <a:r>
              <a:rPr lang="en-GB" sz="1600" dirty="0" err="1">
                <a:solidFill>
                  <a:srgbClr val="FFC000"/>
                </a:solidFill>
              </a:rPr>
              <a:t>gode</a:t>
            </a:r>
            <a:r>
              <a:rPr lang="en-GB" sz="1600" dirty="0">
                <a:solidFill>
                  <a:srgbClr val="FFC000"/>
                </a:solidFill>
              </a:rPr>
              <a:t> a all </a:t>
            </a:r>
            <a:r>
              <a:rPr lang="en-GB" sz="1600" dirty="0" err="1">
                <a:solidFill>
                  <a:srgbClr val="FFC000"/>
                </a:solidFill>
              </a:rPr>
              <a:t>rheoli’r</a:t>
            </a:r>
            <a:r>
              <a:rPr lang="en-GB" sz="1600" dirty="0">
                <a:solidFill>
                  <a:srgbClr val="FFC000"/>
                </a:solidFill>
              </a:rPr>
              <a:t> </a:t>
            </a:r>
            <a:r>
              <a:rPr lang="en-GB" sz="1600" dirty="0" err="1">
                <a:solidFill>
                  <a:srgbClr val="FFC000"/>
                </a:solidFill>
              </a:rPr>
              <a:t>Robo:Bit</a:t>
            </a:r>
            <a:endParaRPr lang="en-GB" sz="1600" dirty="0"/>
          </a:p>
          <a:p>
            <a:pPr marL="146050" lvl="0" indent="0" algn="ctr">
              <a:buNone/>
            </a:pPr>
            <a:endParaRPr lang="en-GB" sz="1600" dirty="0">
              <a:solidFill>
                <a:srgbClr val="FFC00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5FDBE502-7CF0-6D2F-27D2-AD7A45221670}"/>
              </a:ext>
            </a:extLst>
          </p:cNvPr>
          <p:cNvSpPr txBox="1">
            <a:spLocks/>
          </p:cNvSpPr>
          <p:nvPr/>
        </p:nvSpPr>
        <p:spPr>
          <a:xfrm>
            <a:off x="332925" y="1317300"/>
            <a:ext cx="3706500" cy="25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pPr algn="ctr"/>
            <a:r>
              <a:rPr lang="en-US" sz="3600" b="1" dirty="0" err="1">
                <a:solidFill>
                  <a:schemeClr val="bg1"/>
                </a:solidFill>
              </a:rPr>
              <a:t>Cwestiwn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 err="1">
                <a:solidFill>
                  <a:schemeClr val="bg1"/>
                </a:solidFill>
              </a:rPr>
              <a:t>Mawr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/>
              <a:t>Sut </a:t>
            </a:r>
            <a:r>
              <a:rPr lang="en-US" dirty="0" err="1"/>
              <a:t>gallwn</a:t>
            </a:r>
            <a:r>
              <a:rPr lang="en-US" dirty="0"/>
              <a:t> </a:t>
            </a:r>
            <a:r>
              <a:rPr lang="en-US" dirty="0" err="1"/>
              <a:t>ni</a:t>
            </a:r>
            <a:r>
              <a:rPr lang="en-US" dirty="0"/>
              <a:t> </a:t>
            </a:r>
            <a:r>
              <a:rPr lang="en-US" dirty="0" err="1"/>
              <a:t>ddefnyddio</a:t>
            </a:r>
            <a:r>
              <a:rPr lang="en-US" dirty="0"/>
              <a:t> </a:t>
            </a:r>
            <a:r>
              <a:rPr lang="en-US" dirty="0" err="1"/>
              <a:t>micro:bit</a:t>
            </a:r>
            <a:r>
              <a:rPr lang="en-US" dirty="0"/>
              <a:t> y BBC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/>
              <a:t>yrru</a:t>
            </a:r>
            <a:r>
              <a:rPr lang="en-US" dirty="0"/>
              <a:t> </a:t>
            </a:r>
            <a:r>
              <a:rPr lang="en-US" dirty="0" err="1"/>
              <a:t>Robo:Bit</a:t>
            </a:r>
            <a:r>
              <a:rPr lang="en-US" dirty="0"/>
              <a:t> </a:t>
            </a:r>
            <a:r>
              <a:rPr lang="en-US" dirty="0" err="1"/>
              <a:t>trwy</a:t>
            </a:r>
            <a:r>
              <a:rPr lang="en-US" dirty="0"/>
              <a:t> </a:t>
            </a:r>
            <a:r>
              <a:rPr lang="en-US" dirty="0" err="1"/>
              <a:t>gwrs</a:t>
            </a:r>
            <a:r>
              <a:rPr lang="en-US" dirty="0"/>
              <a:t> </a:t>
            </a:r>
            <a:r>
              <a:rPr lang="en-US" dirty="0" err="1"/>
              <a:t>rhwystrau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1753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 txBox="1"/>
          <p:nvPr/>
        </p:nvSpPr>
        <p:spPr>
          <a:xfrm>
            <a:off x="2821708" y="2307230"/>
            <a:ext cx="15615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Cofiwch osod rhif </a:t>
            </a:r>
            <a:r>
              <a:rPr lang="en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eich </a:t>
            </a:r>
            <a:r>
              <a:rPr lang="en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hun yma!</a:t>
            </a: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Google Shape;101;p17"/>
          <p:cNvSpPr/>
          <p:nvPr/>
        </p:nvSpPr>
        <p:spPr>
          <a:xfrm>
            <a:off x="4509575" y="2020275"/>
            <a:ext cx="4478700" cy="2855100"/>
          </a:xfrm>
          <a:prstGeom prst="roundRect">
            <a:avLst>
              <a:gd name="adj" fmla="val 16667"/>
            </a:avLst>
          </a:prstGeom>
          <a:noFill/>
          <a:ln w="76200" cap="flat" cmpd="sng">
            <a:solidFill>
              <a:srgbClr val="E6913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3" name="Google Shape;10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59721" y="2184036"/>
            <a:ext cx="2339129" cy="18208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9906" y="2184025"/>
            <a:ext cx="1517781" cy="2358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7"/>
          <p:cNvSpPr/>
          <p:nvPr/>
        </p:nvSpPr>
        <p:spPr>
          <a:xfrm>
            <a:off x="4391750" y="3346025"/>
            <a:ext cx="914400" cy="511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7"/>
          <p:cNvSpPr txBox="1"/>
          <p:nvPr/>
        </p:nvSpPr>
        <p:spPr>
          <a:xfrm>
            <a:off x="2811412" y="3312425"/>
            <a:ext cx="1628700" cy="5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Tynnwch lun </a:t>
            </a:r>
            <a:r>
              <a:rPr lang="en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 unrhyw </a:t>
            </a:r>
            <a:r>
              <a:rPr lang="en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siapiau rydych chi’n eu hoffi yma!</a:t>
            </a: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Google Shape;108;p17"/>
          <p:cNvSpPr/>
          <p:nvPr/>
        </p:nvSpPr>
        <p:spPr>
          <a:xfrm>
            <a:off x="4324048" y="2488675"/>
            <a:ext cx="861300" cy="511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17"/>
          <p:cNvSpPr/>
          <p:nvPr/>
        </p:nvSpPr>
        <p:spPr>
          <a:xfrm>
            <a:off x="195850" y="2020300"/>
            <a:ext cx="2546100" cy="2855100"/>
          </a:xfrm>
          <a:prstGeom prst="roundRect">
            <a:avLst>
              <a:gd name="adj" fmla="val 16667"/>
            </a:avLst>
          </a:prstGeom>
          <a:noFill/>
          <a:ln w="76200" cap="flat" cmpd="sng">
            <a:solidFill>
              <a:srgbClr val="3C78D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1" name="Google Shape;111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5850" y="2261325"/>
            <a:ext cx="1686112" cy="2358101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7"/>
          <p:cNvSpPr/>
          <p:nvPr/>
        </p:nvSpPr>
        <p:spPr>
          <a:xfrm flipH="1">
            <a:off x="1931651" y="2488675"/>
            <a:ext cx="914400" cy="511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17"/>
          <p:cNvSpPr/>
          <p:nvPr/>
        </p:nvSpPr>
        <p:spPr>
          <a:xfrm flipH="1">
            <a:off x="1711025" y="3346025"/>
            <a:ext cx="1175100" cy="511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4" name="Google Shape;114;p17"/>
          <p:cNvGrpSpPr/>
          <p:nvPr/>
        </p:nvGrpSpPr>
        <p:grpSpPr>
          <a:xfrm>
            <a:off x="849582" y="4646600"/>
            <a:ext cx="1698415" cy="435900"/>
            <a:chOff x="2991875" y="1616150"/>
            <a:chExt cx="1410900" cy="435900"/>
          </a:xfrm>
        </p:grpSpPr>
        <p:sp>
          <p:nvSpPr>
            <p:cNvPr id="115" name="Google Shape;115;p17"/>
            <p:cNvSpPr/>
            <p:nvPr/>
          </p:nvSpPr>
          <p:spPr>
            <a:xfrm>
              <a:off x="2991875" y="1616150"/>
              <a:ext cx="1332300" cy="435900"/>
            </a:xfrm>
            <a:prstGeom prst="roundRect">
              <a:avLst>
                <a:gd name="adj" fmla="val 16667"/>
              </a:avLst>
            </a:prstGeom>
            <a:solidFill>
              <a:srgbClr val="D9EAD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7"/>
            <p:cNvSpPr txBox="1"/>
            <p:nvPr/>
          </p:nvSpPr>
          <p:spPr>
            <a:xfrm>
              <a:off x="2991875" y="1645250"/>
              <a:ext cx="1410900" cy="38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Code “Ymennydd”</a:t>
              </a:r>
              <a:endParaRPr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7" name="Google Shape;117;p17"/>
          <p:cNvGrpSpPr/>
          <p:nvPr/>
        </p:nvGrpSpPr>
        <p:grpSpPr>
          <a:xfrm>
            <a:off x="5849451" y="4646600"/>
            <a:ext cx="1798615" cy="435900"/>
            <a:chOff x="2920314" y="1616150"/>
            <a:chExt cx="1410900" cy="435900"/>
          </a:xfrm>
        </p:grpSpPr>
        <p:sp>
          <p:nvSpPr>
            <p:cNvPr id="118" name="Google Shape;118;p17"/>
            <p:cNvSpPr/>
            <p:nvPr/>
          </p:nvSpPr>
          <p:spPr>
            <a:xfrm>
              <a:off x="2991875" y="1616150"/>
              <a:ext cx="1332300" cy="435900"/>
            </a:xfrm>
            <a:prstGeom prst="roundRect">
              <a:avLst>
                <a:gd name="adj" fmla="val 16667"/>
              </a:avLst>
            </a:prstGeom>
            <a:solidFill>
              <a:srgbClr val="D9EAD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7"/>
            <p:cNvSpPr txBox="1"/>
            <p:nvPr/>
          </p:nvSpPr>
          <p:spPr>
            <a:xfrm>
              <a:off x="2920314" y="1633421"/>
              <a:ext cx="1410900" cy="38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Code “Rheolydd”</a:t>
              </a:r>
              <a:endParaRPr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20" name="Google Shape;120;p17"/>
          <p:cNvSpPr txBox="1"/>
          <p:nvPr/>
        </p:nvSpPr>
        <p:spPr>
          <a:xfrm>
            <a:off x="269320" y="1367225"/>
            <a:ext cx="2754295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Derbyn y code y “Ymennydd” o: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http://bit.ly/microbitBrain</a:t>
            </a:r>
            <a:endParaRPr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5595558" y="1367225"/>
            <a:ext cx="2634041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Ysgrifennwch y code ar gyfer y rheolydd eich hunain!</a:t>
            </a:r>
            <a:endParaRPr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60CC953-7F2F-C5AF-D760-DE1B49EA7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Cyfarwyddiadau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7" grpId="0"/>
      <p:bldP spid="120" grpId="0"/>
      <p:bldP spid="1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425" y="1441500"/>
            <a:ext cx="2902110" cy="349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94750" y="1907425"/>
            <a:ext cx="2515450" cy="239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35425" y="1907426"/>
            <a:ext cx="2601053" cy="23935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E16D05-9D30-A1CF-E75A-BBE3E67B9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Taflen</a:t>
            </a:r>
            <a:r>
              <a:rPr lang="en-US" dirty="0"/>
              <a:t> </a:t>
            </a:r>
            <a:r>
              <a:rPr lang="en-US" dirty="0" err="1"/>
              <a:t>Twyllo</a:t>
            </a:r>
            <a:r>
              <a:rPr lang="en-US" dirty="0"/>
              <a:t>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</a:rPr>
              <a:t>Stop </a:t>
            </a:r>
            <a:r>
              <a:rPr lang="en-GB" sz="1600" b="1" dirty="0" err="1">
                <a:solidFill>
                  <a:srgbClr val="FFC000"/>
                </a:solidFill>
              </a:rPr>
              <a:t>Dysgu</a:t>
            </a:r>
            <a:r>
              <a:rPr lang="en-GB" sz="1600" b="1" dirty="0">
                <a:solidFill>
                  <a:srgbClr val="FFC000"/>
                </a:solidFill>
              </a:rPr>
              <a:t>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– </a:t>
            </a:r>
          </a:p>
          <a:p>
            <a:pPr marL="146050" indent="0" algn="ctr">
              <a:buNone/>
            </a:pPr>
            <a:r>
              <a:rPr lang="en-GB" sz="1600" dirty="0" err="1">
                <a:solidFill>
                  <a:srgbClr val="FFC000"/>
                </a:solidFill>
              </a:rPr>
              <a:t>Cynhyrchwch</a:t>
            </a:r>
            <a:r>
              <a:rPr lang="en-GB" sz="1600" dirty="0">
                <a:solidFill>
                  <a:srgbClr val="FFC000"/>
                </a:solidFill>
              </a:rPr>
              <a:t> </a:t>
            </a:r>
            <a:r>
              <a:rPr lang="en-GB" sz="1600" dirty="0" err="1">
                <a:solidFill>
                  <a:srgbClr val="FFC000"/>
                </a:solidFill>
              </a:rPr>
              <a:t>ddarn</a:t>
            </a:r>
            <a:r>
              <a:rPr lang="en-GB" sz="1600" dirty="0">
                <a:solidFill>
                  <a:srgbClr val="FFC000"/>
                </a:solidFill>
              </a:rPr>
              <a:t> o </a:t>
            </a:r>
            <a:r>
              <a:rPr lang="en-GB" sz="1600" dirty="0" err="1">
                <a:solidFill>
                  <a:srgbClr val="FFC000"/>
                </a:solidFill>
              </a:rPr>
              <a:t>gode</a:t>
            </a:r>
            <a:r>
              <a:rPr lang="en-GB" sz="1600" dirty="0">
                <a:solidFill>
                  <a:srgbClr val="FFC000"/>
                </a:solidFill>
              </a:rPr>
              <a:t> a all </a:t>
            </a:r>
            <a:r>
              <a:rPr lang="en-GB" sz="1600" dirty="0" err="1">
                <a:solidFill>
                  <a:srgbClr val="FFC000"/>
                </a:solidFill>
              </a:rPr>
              <a:t>rheoli’r</a:t>
            </a:r>
            <a:r>
              <a:rPr lang="en-GB" sz="1600" dirty="0">
                <a:solidFill>
                  <a:srgbClr val="FFC000"/>
                </a:solidFill>
              </a:rPr>
              <a:t> </a:t>
            </a:r>
            <a:r>
              <a:rPr lang="en-GB" sz="1600" dirty="0" err="1">
                <a:solidFill>
                  <a:srgbClr val="FFC000"/>
                </a:solidFill>
              </a:rPr>
              <a:t>Robo:Bit</a:t>
            </a:r>
            <a:endParaRPr lang="en-GB" sz="1600" dirty="0"/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Stop </a:t>
            </a:r>
            <a:r>
              <a:rPr lang="en-GB" sz="1600" b="1" dirty="0" err="1">
                <a:solidFill>
                  <a:srgbClr val="FF0000"/>
                </a:solidFill>
              </a:rPr>
              <a:t>Dysgu</a:t>
            </a:r>
            <a:r>
              <a:rPr lang="en-GB" sz="1600" b="1" dirty="0">
                <a:solidFill>
                  <a:srgbClr val="FF0000"/>
                </a:solidFill>
              </a:rPr>
              <a:t> 3 </a:t>
            </a:r>
          </a:p>
          <a:p>
            <a:pPr marL="14605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–</a:t>
            </a:r>
          </a:p>
          <a:p>
            <a:pPr marL="14605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dirty="0">
                <a:solidFill>
                  <a:srgbClr val="FF0000"/>
                </a:solidFill>
              </a:rPr>
              <a:t>Creu </a:t>
            </a:r>
            <a:r>
              <a:rPr lang="en-GB" sz="1600" dirty="0" err="1">
                <a:solidFill>
                  <a:srgbClr val="FF0000"/>
                </a:solidFill>
              </a:rPr>
              <a:t>cwrs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rhwystrau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i</a:t>
            </a:r>
            <a:r>
              <a:rPr lang="en-GB" sz="1600" dirty="0" err="1" smtClean="0">
                <a:solidFill>
                  <a:srgbClr val="FF0000"/>
                </a:solidFill>
              </a:rPr>
              <a:t>’r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Robo:Bit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lywio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drwyddo</a:t>
            </a:r>
            <a:endParaRPr lang="en-GB" sz="1600" dirty="0">
              <a:solidFill>
                <a:srgbClr val="FF0000"/>
              </a:solidFill>
            </a:endParaRPr>
          </a:p>
          <a:p>
            <a:pPr marL="146050" lvl="0" indent="0" algn="ctr">
              <a:buNone/>
            </a:pP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94185951-0152-48DD-8912-C0ECCC1D0BB8}"/>
              </a:ext>
            </a:extLst>
          </p:cNvPr>
          <p:cNvSpPr txBox="1">
            <a:spLocks/>
          </p:cNvSpPr>
          <p:nvPr/>
        </p:nvSpPr>
        <p:spPr>
          <a:xfrm>
            <a:off x="332925" y="1317300"/>
            <a:ext cx="3706500" cy="25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pPr algn="ctr"/>
            <a:r>
              <a:rPr lang="en-US" sz="3600" b="1" dirty="0" err="1">
                <a:solidFill>
                  <a:schemeClr val="bg1"/>
                </a:solidFill>
              </a:rPr>
              <a:t>Cwestiwn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 err="1">
                <a:solidFill>
                  <a:schemeClr val="bg1"/>
                </a:solidFill>
              </a:rPr>
              <a:t>Mawr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/>
              <a:t>Sut </a:t>
            </a:r>
            <a:r>
              <a:rPr lang="en-US" dirty="0" err="1"/>
              <a:t>gallwn</a:t>
            </a:r>
            <a:r>
              <a:rPr lang="en-US" dirty="0"/>
              <a:t> </a:t>
            </a:r>
            <a:r>
              <a:rPr lang="en-US" dirty="0" err="1"/>
              <a:t>ni</a:t>
            </a:r>
            <a:r>
              <a:rPr lang="en-US" dirty="0"/>
              <a:t> </a:t>
            </a:r>
            <a:r>
              <a:rPr lang="en-US" dirty="0" err="1"/>
              <a:t>ddefnyddio</a:t>
            </a:r>
            <a:r>
              <a:rPr lang="en-US" dirty="0"/>
              <a:t> </a:t>
            </a:r>
            <a:r>
              <a:rPr lang="en-US" dirty="0" err="1"/>
              <a:t>micro:bit</a:t>
            </a:r>
            <a:r>
              <a:rPr lang="en-US" dirty="0"/>
              <a:t> y BBC </a:t>
            </a:r>
            <a:r>
              <a:rPr lang="en-US" dirty="0" err="1"/>
              <a:t>i</a:t>
            </a:r>
            <a:r>
              <a:rPr lang="en-US" dirty="0" smtClean="0"/>
              <a:t> </a:t>
            </a:r>
            <a:r>
              <a:rPr lang="en-US" dirty="0" err="1"/>
              <a:t>yrru</a:t>
            </a:r>
            <a:r>
              <a:rPr lang="en-US" dirty="0"/>
              <a:t> </a:t>
            </a:r>
            <a:r>
              <a:rPr lang="en-US" dirty="0" err="1"/>
              <a:t>Robo:Bit</a:t>
            </a:r>
            <a:r>
              <a:rPr lang="en-US" dirty="0"/>
              <a:t> </a:t>
            </a:r>
            <a:r>
              <a:rPr lang="en-US" dirty="0" err="1"/>
              <a:t>trwy</a:t>
            </a:r>
            <a:r>
              <a:rPr lang="en-US" dirty="0"/>
              <a:t> </a:t>
            </a:r>
            <a:r>
              <a:rPr lang="en-US" dirty="0" err="1"/>
              <a:t>gwrs</a:t>
            </a:r>
            <a:r>
              <a:rPr lang="en-US" dirty="0"/>
              <a:t> </a:t>
            </a:r>
            <a:r>
              <a:rPr lang="en-US" dirty="0" err="1"/>
              <a:t>rhwystrau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58478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00B050"/>
                </a:solidFill>
              </a:rPr>
              <a:t>Stop </a:t>
            </a:r>
            <a:r>
              <a:rPr lang="en-GB" sz="1600" b="1" dirty="0" err="1">
                <a:solidFill>
                  <a:srgbClr val="00B050"/>
                </a:solidFill>
              </a:rPr>
              <a:t>Dysgu</a:t>
            </a:r>
            <a:r>
              <a:rPr lang="en-GB" sz="1600" b="1" dirty="0">
                <a:solidFill>
                  <a:srgbClr val="00B050"/>
                </a:solidFill>
              </a:rPr>
              <a:t> 1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– </a:t>
            </a:r>
          </a:p>
          <a:p>
            <a:pPr marL="146050" indent="0" algn="ctr">
              <a:buNone/>
            </a:pPr>
            <a:r>
              <a:rPr lang="en-GB" sz="1600" dirty="0" err="1">
                <a:solidFill>
                  <a:srgbClr val="00B050"/>
                </a:solidFill>
              </a:rPr>
              <a:t>Nodwch</a:t>
            </a:r>
            <a:r>
              <a:rPr lang="en-GB" sz="1600" dirty="0">
                <a:solidFill>
                  <a:srgbClr val="00B050"/>
                </a:solidFill>
              </a:rPr>
              <a:t> </a:t>
            </a:r>
            <a:r>
              <a:rPr lang="en-GB" sz="1600" dirty="0" err="1">
                <a:solidFill>
                  <a:srgbClr val="00B050"/>
                </a:solidFill>
              </a:rPr>
              <a:t>beth</a:t>
            </a:r>
            <a:r>
              <a:rPr lang="en-GB" sz="1600" dirty="0">
                <a:solidFill>
                  <a:srgbClr val="00B050"/>
                </a:solidFill>
              </a:rPr>
              <a:t> </a:t>
            </a:r>
            <a:r>
              <a:rPr lang="en-GB" sz="1600" dirty="0" err="1">
                <a:solidFill>
                  <a:srgbClr val="00B050"/>
                </a:solidFill>
              </a:rPr>
              <a:t>yw’r</a:t>
            </a:r>
            <a:r>
              <a:rPr lang="en-GB" sz="1600" dirty="0">
                <a:solidFill>
                  <a:srgbClr val="00B050"/>
                </a:solidFill>
              </a:rPr>
              <a:t> </a:t>
            </a:r>
            <a:r>
              <a:rPr lang="en-GB" sz="1600" dirty="0" err="1">
                <a:solidFill>
                  <a:srgbClr val="00B050"/>
                </a:solidFill>
              </a:rPr>
              <a:t>Robo:Bit</a:t>
            </a:r>
            <a:endParaRPr lang="en-GB" sz="1600" dirty="0">
              <a:solidFill>
                <a:srgbClr val="00B050"/>
              </a:solidFill>
            </a:endParaRPr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</a:rPr>
              <a:t>Stop </a:t>
            </a:r>
            <a:r>
              <a:rPr lang="en-GB" sz="1600" b="1" dirty="0" err="1">
                <a:solidFill>
                  <a:srgbClr val="FFC000"/>
                </a:solidFill>
              </a:rPr>
              <a:t>Dysgu</a:t>
            </a:r>
            <a:r>
              <a:rPr lang="en-GB" sz="1600" b="1" dirty="0">
                <a:solidFill>
                  <a:srgbClr val="FFC000"/>
                </a:solidFill>
              </a:rPr>
              <a:t>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– </a:t>
            </a:r>
          </a:p>
          <a:p>
            <a:pPr marL="146050" indent="0" algn="ctr">
              <a:buNone/>
            </a:pPr>
            <a:r>
              <a:rPr lang="en-GB" sz="1600" dirty="0" err="1">
                <a:solidFill>
                  <a:srgbClr val="FFC000"/>
                </a:solidFill>
              </a:rPr>
              <a:t>Cynhyrchwch</a:t>
            </a:r>
            <a:r>
              <a:rPr lang="en-GB" sz="1600" dirty="0">
                <a:solidFill>
                  <a:srgbClr val="FFC000"/>
                </a:solidFill>
              </a:rPr>
              <a:t> </a:t>
            </a:r>
            <a:r>
              <a:rPr lang="en-GB" sz="1600" dirty="0" err="1">
                <a:solidFill>
                  <a:srgbClr val="FFC000"/>
                </a:solidFill>
              </a:rPr>
              <a:t>ddarn</a:t>
            </a:r>
            <a:r>
              <a:rPr lang="en-GB" sz="1600" dirty="0">
                <a:solidFill>
                  <a:srgbClr val="FFC000"/>
                </a:solidFill>
              </a:rPr>
              <a:t> o </a:t>
            </a:r>
            <a:r>
              <a:rPr lang="en-GB" sz="1600" dirty="0" err="1">
                <a:solidFill>
                  <a:srgbClr val="FFC000"/>
                </a:solidFill>
              </a:rPr>
              <a:t>gode</a:t>
            </a:r>
            <a:r>
              <a:rPr lang="en-GB" sz="1600" dirty="0">
                <a:solidFill>
                  <a:srgbClr val="FFC000"/>
                </a:solidFill>
              </a:rPr>
              <a:t> a all </a:t>
            </a:r>
            <a:r>
              <a:rPr lang="en-GB" sz="1600" dirty="0" err="1">
                <a:solidFill>
                  <a:srgbClr val="FFC000"/>
                </a:solidFill>
              </a:rPr>
              <a:t>rheoli’r</a:t>
            </a:r>
            <a:r>
              <a:rPr lang="en-GB" sz="1600" dirty="0">
                <a:solidFill>
                  <a:srgbClr val="FFC000"/>
                </a:solidFill>
              </a:rPr>
              <a:t> </a:t>
            </a:r>
            <a:r>
              <a:rPr lang="en-GB" sz="1600" dirty="0" err="1">
                <a:solidFill>
                  <a:srgbClr val="FFC000"/>
                </a:solidFill>
              </a:rPr>
              <a:t>Robo:Bit</a:t>
            </a:r>
            <a:endParaRPr lang="en-GB" sz="1600" dirty="0"/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Stop </a:t>
            </a:r>
            <a:r>
              <a:rPr lang="en-GB" sz="1600" b="1" dirty="0" err="1">
                <a:solidFill>
                  <a:srgbClr val="FF0000"/>
                </a:solidFill>
              </a:rPr>
              <a:t>Dysgu</a:t>
            </a:r>
            <a:r>
              <a:rPr lang="en-GB" sz="1600" b="1" dirty="0">
                <a:solidFill>
                  <a:srgbClr val="FF0000"/>
                </a:solidFill>
              </a:rPr>
              <a:t> 3 </a:t>
            </a:r>
          </a:p>
          <a:p>
            <a:pPr marL="146050" indent="0" algn="ctr">
              <a:buNone/>
            </a:pPr>
            <a:r>
              <a:rPr lang="en-GB" sz="1600" b="1" dirty="0" smtClean="0">
                <a:solidFill>
                  <a:srgbClr val="FF0000"/>
                </a:solidFill>
              </a:rPr>
              <a:t>–</a:t>
            </a:r>
          </a:p>
          <a:p>
            <a:pPr marL="146050" indent="0" algn="ctr">
              <a:buNone/>
            </a:pPr>
            <a:r>
              <a:rPr lang="en-GB" sz="1600" dirty="0" err="1">
                <a:solidFill>
                  <a:srgbClr val="FF0000"/>
                </a:solidFill>
              </a:rPr>
              <a:t>C</a:t>
            </a:r>
            <a:r>
              <a:rPr lang="en-GB" sz="1600" dirty="0" err="1" smtClean="0">
                <a:solidFill>
                  <a:srgbClr val="FF0000"/>
                </a:solidFill>
              </a:rPr>
              <a:t>reu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cwrs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rhwystrau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i’r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Robo:Bit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lywio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err="1">
                <a:solidFill>
                  <a:srgbClr val="FF0000"/>
                </a:solidFill>
              </a:rPr>
              <a:t>drwyddo</a:t>
            </a:r>
            <a:endParaRPr lang="en-GB" sz="1600" dirty="0">
              <a:solidFill>
                <a:srgbClr val="FF0000"/>
              </a:solidFill>
            </a:endParaRPr>
          </a:p>
          <a:p>
            <a:pPr marL="146050" lvl="0" indent="0" algn="ctr">
              <a:buNone/>
            </a:pP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8FCAEE16-C529-763E-195F-265882A49D31}"/>
              </a:ext>
            </a:extLst>
          </p:cNvPr>
          <p:cNvSpPr txBox="1">
            <a:spLocks/>
          </p:cNvSpPr>
          <p:nvPr/>
        </p:nvSpPr>
        <p:spPr>
          <a:xfrm>
            <a:off x="332925" y="1317300"/>
            <a:ext cx="3706500" cy="25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pPr algn="ctr"/>
            <a:r>
              <a:rPr lang="en-US" sz="3600" b="1" dirty="0" err="1">
                <a:solidFill>
                  <a:schemeClr val="bg1"/>
                </a:solidFill>
              </a:rPr>
              <a:t>Cwestiwn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 err="1">
                <a:solidFill>
                  <a:schemeClr val="bg1"/>
                </a:solidFill>
              </a:rPr>
              <a:t>Mawr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/>
              <a:t>Sut </a:t>
            </a:r>
            <a:r>
              <a:rPr lang="en-US" dirty="0" err="1"/>
              <a:t>gallwn</a:t>
            </a:r>
            <a:r>
              <a:rPr lang="en-US" dirty="0"/>
              <a:t> </a:t>
            </a:r>
            <a:r>
              <a:rPr lang="en-US" dirty="0" err="1"/>
              <a:t>ni</a:t>
            </a:r>
            <a:r>
              <a:rPr lang="en-US" dirty="0"/>
              <a:t> </a:t>
            </a:r>
            <a:r>
              <a:rPr lang="en-US" dirty="0" err="1"/>
              <a:t>ddefnyddio</a:t>
            </a:r>
            <a:r>
              <a:rPr lang="en-US" dirty="0"/>
              <a:t> </a:t>
            </a:r>
            <a:r>
              <a:rPr lang="en-US" dirty="0" err="1"/>
              <a:t>micro:bit</a:t>
            </a:r>
            <a:r>
              <a:rPr lang="en-US" dirty="0"/>
              <a:t> y BBC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/>
              <a:t>yrru</a:t>
            </a:r>
            <a:r>
              <a:rPr lang="en-US" dirty="0"/>
              <a:t> </a:t>
            </a:r>
            <a:r>
              <a:rPr lang="en-US" dirty="0" err="1"/>
              <a:t>Robo:Bit</a:t>
            </a:r>
            <a:r>
              <a:rPr lang="en-US" dirty="0"/>
              <a:t> </a:t>
            </a:r>
            <a:r>
              <a:rPr lang="en-US" dirty="0" err="1"/>
              <a:t>trwy</a:t>
            </a:r>
            <a:r>
              <a:rPr lang="en-US" dirty="0"/>
              <a:t> </a:t>
            </a:r>
            <a:r>
              <a:rPr lang="en-US" dirty="0" err="1"/>
              <a:t>gwrs</a:t>
            </a:r>
            <a:r>
              <a:rPr lang="en-US" dirty="0"/>
              <a:t> </a:t>
            </a:r>
            <a:r>
              <a:rPr lang="en-US" dirty="0" err="1"/>
              <a:t>rhwystrau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37574646"/>
      </p:ext>
    </p:extLst>
  </p:cSld>
  <p:clrMapOvr>
    <a:masterClrMapping/>
  </p:clrMapOvr>
</p:sld>
</file>

<file path=ppt/theme/theme1.xml><?xml version="1.0" encoding="utf-8"?>
<a:theme xmlns:a="http://schemas.openxmlformats.org/drawingml/2006/main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1646</TotalTime>
  <Words>186</Words>
  <Application>Microsoft Office PowerPoint</Application>
  <PresentationFormat>On-screen Show (16:9)</PresentationFormat>
  <Paragraphs>52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Roboto</vt:lpstr>
      <vt:lpstr>Merriweather</vt:lpstr>
      <vt:lpstr>Paradigm</vt:lpstr>
      <vt:lpstr>PowerPoint Presentation</vt:lpstr>
      <vt:lpstr>Cwestiwn Mawr - Sut gallwn ni ddefnyddio micro:bit y BBC i yrru Robo:Bit trwy gwrs rhwystrau?</vt:lpstr>
      <vt:lpstr>PowerPoint Presentation</vt:lpstr>
      <vt:lpstr>PowerPoint Presentation</vt:lpstr>
      <vt:lpstr>Cyfarwyddiadau</vt:lpstr>
      <vt:lpstr>Taflen Twyllo!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Craig Thompson</cp:lastModifiedBy>
  <cp:revision>12</cp:revision>
  <dcterms:modified xsi:type="dcterms:W3CDTF">2023-02-19T17:57:19Z</dcterms:modified>
</cp:coreProperties>
</file>