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98" r:id="rId2"/>
    <p:sldId id="269" r:id="rId3"/>
    <p:sldId id="288" r:id="rId4"/>
    <p:sldId id="299" r:id="rId5"/>
    <p:sldId id="300" r:id="rId6"/>
    <p:sldId id="301" r:id="rId7"/>
    <p:sldId id="302" r:id="rId8"/>
  </p:sldIdLst>
  <p:sldSz cx="9144000" cy="5143500" type="screen16x9"/>
  <p:notesSz cx="6858000" cy="9144000"/>
  <p:embeddedFontLst>
    <p:embeddedFont>
      <p:font typeface="Roboto" panose="020B0604020202020204" charset="0"/>
      <p:regular r:id="rId10"/>
      <p:bold r:id="rId11"/>
      <p:italic r:id="rId12"/>
      <p:boldItalic r:id="rId13"/>
    </p:embeddedFont>
    <p:embeddedFont>
      <p:font typeface="Merriweather" panose="020B060402020202020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3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17FFCD-1F13-41D4-ABCC-5E4857297F78}" v="251" dt="2023-02-08T21:52:46.5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82"/>
    <p:restoredTop sz="94666"/>
  </p:normalViewPr>
  <p:slideViewPr>
    <p:cSldViewPr snapToGrid="0">
      <p:cViewPr varScale="1">
        <p:scale>
          <a:sx n="211" d="100"/>
          <a:sy n="211" d="100"/>
        </p:scale>
        <p:origin x="-702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microsoft.com/office/2015/10/relationships/revisionInfo" Target="revisionInfo.xml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igan Morgan" userId="e6932a36653be728" providerId="LiveId" clId="{EB17FFCD-1F13-41D4-ABCC-5E4857297F78}"/>
    <pc:docChg chg="undo custSel modSld">
      <pc:chgData name="Teigan Morgan" userId="e6932a36653be728" providerId="LiveId" clId="{EB17FFCD-1F13-41D4-ABCC-5E4857297F78}" dt="2023-02-08T21:53:35.816" v="1161" actId="20577"/>
      <pc:docMkLst>
        <pc:docMk/>
      </pc:docMkLst>
      <pc:sldChg chg="modSp mod">
        <pc:chgData name="Teigan Morgan" userId="e6932a36653be728" providerId="LiveId" clId="{EB17FFCD-1F13-41D4-ABCC-5E4857297F78}" dt="2023-02-08T21:46:23.959" v="105" actId="20577"/>
        <pc:sldMkLst>
          <pc:docMk/>
          <pc:sldMk cId="0" sldId="269"/>
        </pc:sldMkLst>
        <pc:spChg chg="mod">
          <ac:chgData name="Teigan Morgan" userId="e6932a36653be728" providerId="LiveId" clId="{EB17FFCD-1F13-41D4-ABCC-5E4857297F78}" dt="2023-02-08T21:46:23.959" v="105" actId="20577"/>
          <ac:spMkLst>
            <pc:docMk/>
            <pc:sldMk cId="0" sldId="269"/>
            <ac:spMk id="2" creationId="{9563BD01-6E30-1535-8708-858269654954}"/>
          </ac:spMkLst>
        </pc:spChg>
      </pc:sldChg>
      <pc:sldChg chg="modSp mod">
        <pc:chgData name="Teigan Morgan" userId="e6932a36653be728" providerId="LiveId" clId="{EB17FFCD-1F13-41D4-ABCC-5E4857297F78}" dt="2023-02-08T21:50:54.535" v="797" actId="20577"/>
        <pc:sldMkLst>
          <pc:docMk/>
          <pc:sldMk cId="1804837184" sldId="288"/>
        </pc:sldMkLst>
        <pc:spChg chg="mod">
          <ac:chgData name="Teigan Morgan" userId="e6932a36653be728" providerId="LiveId" clId="{EB17FFCD-1F13-41D4-ABCC-5E4857297F78}" dt="2023-02-08T21:46:51.862" v="179" actId="27636"/>
          <ac:spMkLst>
            <pc:docMk/>
            <pc:sldMk cId="1804837184" sldId="288"/>
            <ac:spMk id="2" creationId="{C94D3B00-45F0-EB50-1DB0-36D46EF88621}"/>
          </ac:spMkLst>
        </pc:spChg>
        <pc:spChg chg="mod">
          <ac:chgData name="Teigan Morgan" userId="e6932a36653be728" providerId="LiveId" clId="{EB17FFCD-1F13-41D4-ABCC-5E4857297F78}" dt="2023-02-08T21:50:54.535" v="797" actId="20577"/>
          <ac:spMkLst>
            <pc:docMk/>
            <pc:sldMk cId="1804837184" sldId="288"/>
            <ac:spMk id="3" creationId="{2E60E211-A8C3-F941-51E3-BBEABB03CE6A}"/>
          </ac:spMkLst>
        </pc:spChg>
      </pc:sldChg>
      <pc:sldChg chg="modSp mod">
        <pc:chgData name="Teigan Morgan" userId="e6932a36653be728" providerId="LiveId" clId="{EB17FFCD-1F13-41D4-ABCC-5E4857297F78}" dt="2023-02-08T21:45:58.414" v="31" actId="20577"/>
        <pc:sldMkLst>
          <pc:docMk/>
          <pc:sldMk cId="0" sldId="298"/>
        </pc:sldMkLst>
        <pc:spChg chg="mod">
          <ac:chgData name="Teigan Morgan" userId="e6932a36653be728" providerId="LiveId" clId="{EB17FFCD-1F13-41D4-ABCC-5E4857297F78}" dt="2023-02-08T21:45:58.414" v="31" actId="20577"/>
          <ac:spMkLst>
            <pc:docMk/>
            <pc:sldMk cId="0" sldId="298"/>
            <ac:spMk id="64" creationId="{00000000-0000-0000-0000-000000000000}"/>
          </ac:spMkLst>
        </pc:spChg>
      </pc:sldChg>
      <pc:sldChg chg="modSp mod modAnim">
        <pc:chgData name="Teigan Morgan" userId="e6932a36653be728" providerId="LiveId" clId="{EB17FFCD-1F13-41D4-ABCC-5E4857297F78}" dt="2023-02-08T21:52:46.566" v="1055" actId="20577"/>
        <pc:sldMkLst>
          <pc:docMk/>
          <pc:sldMk cId="0" sldId="299"/>
        </pc:sldMkLst>
        <pc:spChg chg="mod">
          <ac:chgData name="Teigan Morgan" userId="e6932a36653be728" providerId="LiveId" clId="{EB17FFCD-1F13-41D4-ABCC-5E4857297F78}" dt="2023-02-08T21:50:50.472" v="796" actId="20577"/>
          <ac:spMkLst>
            <pc:docMk/>
            <pc:sldMk cId="0" sldId="299"/>
            <ac:spMk id="2" creationId="{2B25A2FD-4809-98B3-7A90-8DB80A4CD352}"/>
          </ac:spMkLst>
        </pc:spChg>
        <pc:spChg chg="mod">
          <ac:chgData name="Teigan Morgan" userId="e6932a36653be728" providerId="LiveId" clId="{EB17FFCD-1F13-41D4-ABCC-5E4857297F78}" dt="2023-02-08T21:52:46.566" v="1055" actId="20577"/>
          <ac:spMkLst>
            <pc:docMk/>
            <pc:sldMk cId="0" sldId="299"/>
            <ac:spMk id="199" creationId="{00000000-0000-0000-0000-000000000000}"/>
          </ac:spMkLst>
        </pc:spChg>
      </pc:sldChg>
      <pc:sldChg chg="addSp delSp modSp mod">
        <pc:chgData name="Teigan Morgan" userId="e6932a36653be728" providerId="LiveId" clId="{EB17FFCD-1F13-41D4-ABCC-5E4857297F78}" dt="2023-02-08T21:53:02.594" v="1085" actId="20577"/>
        <pc:sldMkLst>
          <pc:docMk/>
          <pc:sldMk cId="3746900039" sldId="300"/>
        </pc:sldMkLst>
        <pc:spChg chg="add del">
          <ac:chgData name="Teigan Morgan" userId="e6932a36653be728" providerId="LiveId" clId="{EB17FFCD-1F13-41D4-ABCC-5E4857297F78}" dt="2023-02-08T21:47:02.626" v="182" actId="478"/>
          <ac:spMkLst>
            <pc:docMk/>
            <pc:sldMk cId="3746900039" sldId="300"/>
            <ac:spMk id="2" creationId="{C94D3B00-45F0-EB50-1DB0-36D46EF88621}"/>
          </ac:spMkLst>
        </pc:spChg>
        <pc:spChg chg="mod">
          <ac:chgData name="Teigan Morgan" userId="e6932a36653be728" providerId="LiveId" clId="{EB17FFCD-1F13-41D4-ABCC-5E4857297F78}" dt="2023-02-08T21:53:02.594" v="1085" actId="20577"/>
          <ac:spMkLst>
            <pc:docMk/>
            <pc:sldMk cId="3746900039" sldId="300"/>
            <ac:spMk id="3" creationId="{2E60E211-A8C3-F941-51E3-BBEABB03CE6A}"/>
          </ac:spMkLst>
        </pc:spChg>
        <pc:spChg chg="add del mod">
          <ac:chgData name="Teigan Morgan" userId="e6932a36653be728" providerId="LiveId" clId="{EB17FFCD-1F13-41D4-ABCC-5E4857297F78}" dt="2023-02-08T21:47:00.024" v="181" actId="478"/>
          <ac:spMkLst>
            <pc:docMk/>
            <pc:sldMk cId="3746900039" sldId="300"/>
            <ac:spMk id="5" creationId="{9C455409-75A0-71E4-47E6-1FCCDB6F3299}"/>
          </ac:spMkLst>
        </pc:spChg>
        <pc:spChg chg="add del mod">
          <ac:chgData name="Teigan Morgan" userId="e6932a36653be728" providerId="LiveId" clId="{EB17FFCD-1F13-41D4-ABCC-5E4857297F78}" dt="2023-02-08T21:47:06.930" v="183" actId="478"/>
          <ac:spMkLst>
            <pc:docMk/>
            <pc:sldMk cId="3746900039" sldId="300"/>
            <ac:spMk id="7" creationId="{71CAAC02-82CD-180E-2DDA-16F3A1B150A3}"/>
          </ac:spMkLst>
        </pc:spChg>
        <pc:spChg chg="add mod">
          <ac:chgData name="Teigan Morgan" userId="e6932a36653be728" providerId="LiveId" clId="{EB17FFCD-1F13-41D4-ABCC-5E4857297F78}" dt="2023-02-08T21:47:07.453" v="184"/>
          <ac:spMkLst>
            <pc:docMk/>
            <pc:sldMk cId="3746900039" sldId="300"/>
            <ac:spMk id="8" creationId="{C4C87097-799E-8F95-476E-57826469947B}"/>
          </ac:spMkLst>
        </pc:spChg>
      </pc:sldChg>
      <pc:sldChg chg="addSp delSp modSp mod">
        <pc:chgData name="Teigan Morgan" userId="e6932a36653be728" providerId="LiveId" clId="{EB17FFCD-1F13-41D4-ABCC-5E4857297F78}" dt="2023-02-08T21:53:12.023" v="1108" actId="20577"/>
        <pc:sldMkLst>
          <pc:docMk/>
          <pc:sldMk cId="2361729841" sldId="301"/>
        </pc:sldMkLst>
        <pc:spChg chg="del">
          <ac:chgData name="Teigan Morgan" userId="e6932a36653be728" providerId="LiveId" clId="{EB17FFCD-1F13-41D4-ABCC-5E4857297F78}" dt="2023-02-08T21:47:11.656" v="185" actId="478"/>
          <ac:spMkLst>
            <pc:docMk/>
            <pc:sldMk cId="2361729841" sldId="301"/>
            <ac:spMk id="2" creationId="{C94D3B00-45F0-EB50-1DB0-36D46EF88621}"/>
          </ac:spMkLst>
        </pc:spChg>
        <pc:spChg chg="mod">
          <ac:chgData name="Teigan Morgan" userId="e6932a36653be728" providerId="LiveId" clId="{EB17FFCD-1F13-41D4-ABCC-5E4857297F78}" dt="2023-02-08T21:53:12.023" v="1108" actId="20577"/>
          <ac:spMkLst>
            <pc:docMk/>
            <pc:sldMk cId="2361729841" sldId="301"/>
            <ac:spMk id="3" creationId="{2E60E211-A8C3-F941-51E3-BBEABB03CE6A}"/>
          </ac:spMkLst>
        </pc:spChg>
        <pc:spChg chg="add del mod">
          <ac:chgData name="Teigan Morgan" userId="e6932a36653be728" providerId="LiveId" clId="{EB17FFCD-1F13-41D4-ABCC-5E4857297F78}" dt="2023-02-08T21:47:14.195" v="188" actId="478"/>
          <ac:spMkLst>
            <pc:docMk/>
            <pc:sldMk cId="2361729841" sldId="301"/>
            <ac:spMk id="5" creationId="{6B8057D3-3856-CBB8-D4F2-9FDE6B77CA00}"/>
          </ac:spMkLst>
        </pc:spChg>
        <pc:spChg chg="add mod">
          <ac:chgData name="Teigan Morgan" userId="e6932a36653be728" providerId="LiveId" clId="{EB17FFCD-1F13-41D4-ABCC-5E4857297F78}" dt="2023-02-08T21:47:12.113" v="187" actId="27636"/>
          <ac:spMkLst>
            <pc:docMk/>
            <pc:sldMk cId="2361729841" sldId="301"/>
            <ac:spMk id="6" creationId="{63E432EA-631C-0546-E6FA-ABF0F0979DE3}"/>
          </ac:spMkLst>
        </pc:spChg>
      </pc:sldChg>
      <pc:sldChg chg="addSp delSp modSp mod">
        <pc:chgData name="Teigan Morgan" userId="e6932a36653be728" providerId="LiveId" clId="{EB17FFCD-1F13-41D4-ABCC-5E4857297F78}" dt="2023-02-08T21:53:35.816" v="1161" actId="20577"/>
        <pc:sldMkLst>
          <pc:docMk/>
          <pc:sldMk cId="2845555427" sldId="302"/>
        </pc:sldMkLst>
        <pc:spChg chg="del">
          <ac:chgData name="Teigan Morgan" userId="e6932a36653be728" providerId="LiveId" clId="{EB17FFCD-1F13-41D4-ABCC-5E4857297F78}" dt="2023-02-08T21:47:17.928" v="189" actId="478"/>
          <ac:spMkLst>
            <pc:docMk/>
            <pc:sldMk cId="2845555427" sldId="302"/>
            <ac:spMk id="2" creationId="{C94D3B00-45F0-EB50-1DB0-36D46EF88621}"/>
          </ac:spMkLst>
        </pc:spChg>
        <pc:spChg chg="mod">
          <ac:chgData name="Teigan Morgan" userId="e6932a36653be728" providerId="LiveId" clId="{EB17FFCD-1F13-41D4-ABCC-5E4857297F78}" dt="2023-02-08T21:53:35.816" v="1161" actId="20577"/>
          <ac:spMkLst>
            <pc:docMk/>
            <pc:sldMk cId="2845555427" sldId="302"/>
            <ac:spMk id="3" creationId="{2E60E211-A8C3-F941-51E3-BBEABB03CE6A}"/>
          </ac:spMkLst>
        </pc:spChg>
        <pc:spChg chg="add del mod">
          <ac:chgData name="Teigan Morgan" userId="e6932a36653be728" providerId="LiveId" clId="{EB17FFCD-1F13-41D4-ABCC-5E4857297F78}" dt="2023-02-08T21:47:20.911" v="192" actId="478"/>
          <ac:spMkLst>
            <pc:docMk/>
            <pc:sldMk cId="2845555427" sldId="302"/>
            <ac:spMk id="5" creationId="{E177C154-AE9A-C24C-B27F-9D0D7924BDCC}"/>
          </ac:spMkLst>
        </pc:spChg>
        <pc:spChg chg="add mod">
          <ac:chgData name="Teigan Morgan" userId="e6932a36653be728" providerId="LiveId" clId="{EB17FFCD-1F13-41D4-ABCC-5E4857297F78}" dt="2023-02-08T21:47:18.422" v="191" actId="27636"/>
          <ac:spMkLst>
            <pc:docMk/>
            <pc:sldMk cId="2845555427" sldId="302"/>
            <ac:spMk id="6" creationId="{295ABBBB-FB43-6BBA-ECA2-2D8CF9DB6D6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012980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8f553c49a6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18f553c49a6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8f553c49a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8f553c49a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9767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4" r:id="rId5"/>
    <p:sldLayoutId id="2147483655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/>
        </p:nvSpPr>
        <p:spPr>
          <a:xfrm>
            <a:off x="109680" y="0"/>
            <a:ext cx="5889185" cy="144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Prosiect micro:bit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rgbClr val="D63245"/>
                </a:solidFill>
                <a:latin typeface="Roboto"/>
                <a:ea typeface="Roboto"/>
                <a:cs typeface="Roboto"/>
                <a:sym typeface="Roboto"/>
              </a:rPr>
              <a:t>Gwers 3</a:t>
            </a:r>
            <a:endParaRPr sz="2800" b="1" dirty="0">
              <a:solidFill>
                <a:srgbClr val="D6324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9CD5BD94-DED6-3734-79A0-BDEB2C534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548" y="3884368"/>
            <a:ext cx="5261373" cy="125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097825"/>
            <a:ext cx="2235629" cy="223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6"/>
          <p:cNvPicPr preferRelativeResize="0"/>
          <p:nvPr/>
        </p:nvPicPr>
        <p:blipFill rotWithShape="1">
          <a:blip r:embed="rId4">
            <a:alphaModFix/>
          </a:blip>
          <a:srcRect l="7937" r="12292"/>
          <a:stretch/>
        </p:blipFill>
        <p:spPr>
          <a:xfrm>
            <a:off x="2769142" y="2097825"/>
            <a:ext cx="2816673" cy="2278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6"/>
          <p:cNvPicPr preferRelativeResize="0"/>
          <p:nvPr/>
        </p:nvPicPr>
        <p:blipFill rotWithShape="1">
          <a:blip r:embed="rId5">
            <a:alphaModFix/>
          </a:blip>
          <a:srcRect l="11733" r="7458"/>
          <a:stretch/>
        </p:blipFill>
        <p:spPr>
          <a:xfrm>
            <a:off x="5807628" y="2147231"/>
            <a:ext cx="3030974" cy="22290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63BD01-6E30-1535-8708-858269654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65255"/>
            <a:ext cx="8520600" cy="623700"/>
          </a:xfrm>
        </p:spPr>
        <p:txBody>
          <a:bodyPr>
            <a:normAutofit fontScale="90000"/>
          </a:bodyPr>
          <a:lstStyle/>
          <a:p>
            <a:r>
              <a:rPr lang="en-US" dirty="0"/>
              <a:t>Beth </a:t>
            </a:r>
            <a:r>
              <a:rPr lang="en-US" dirty="0" err="1"/>
              <a:t>sydd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y </a:t>
            </a:r>
            <a:r>
              <a:rPr lang="en-US" dirty="0" err="1"/>
              <a:t>tair</a:t>
            </a:r>
            <a:r>
              <a:rPr lang="en-US" dirty="0"/>
              <a:t> </a:t>
            </a:r>
            <a:r>
              <a:rPr lang="en-US" dirty="0" err="1"/>
              <a:t>delwedd</a:t>
            </a:r>
            <a:r>
              <a:rPr lang="en-US" dirty="0"/>
              <a:t> </a:t>
            </a:r>
            <a:r>
              <a:rPr lang="en-US" dirty="0" err="1"/>
              <a:t>hyn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gyffredin</a:t>
            </a:r>
            <a:r>
              <a:rPr lang="en-US" dirty="0"/>
              <a:t> </a:t>
            </a:r>
            <a:r>
              <a:rPr lang="en-US" dirty="0" err="1" smtClean="0"/>
              <a:t>a’i</a:t>
            </a:r>
            <a:r>
              <a:rPr lang="en-US" dirty="0" smtClean="0"/>
              <a:t> </a:t>
            </a:r>
            <a:r>
              <a:rPr lang="en-US" dirty="0" err="1"/>
              <a:t>gilydd</a:t>
            </a:r>
            <a:r>
              <a:rPr lang="en-US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 err="1"/>
              <a:t>Cwestiwn</a:t>
            </a:r>
            <a:r>
              <a:rPr lang="en-US" dirty="0"/>
              <a:t> </a:t>
            </a:r>
            <a:r>
              <a:rPr lang="en-US" dirty="0" err="1"/>
              <a:t>Mawr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 Sut </a:t>
            </a:r>
            <a:r>
              <a:rPr lang="en-US" dirty="0" err="1">
                <a:solidFill>
                  <a:schemeClr val="bg1"/>
                </a:solidFill>
              </a:rPr>
              <a:t>gallwn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wella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perfformiad</a:t>
            </a:r>
            <a:r>
              <a:rPr lang="en-US" dirty="0">
                <a:solidFill>
                  <a:schemeClr val="bg1"/>
                </a:solidFill>
              </a:rPr>
              <a:t> y </a:t>
            </a:r>
            <a:r>
              <a:rPr lang="en-US" dirty="0" err="1">
                <a:solidFill>
                  <a:schemeClr val="bg1"/>
                </a:solidFill>
              </a:rPr>
              <a:t>Robo:Bit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ymhellach</a:t>
            </a:r>
            <a:r>
              <a:rPr lang="en-US" dirty="0">
                <a:solidFill>
                  <a:schemeClr val="bg1"/>
                </a:solidFill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 fontScale="92500" lnSpcReduction="10000"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Stop </a:t>
            </a:r>
            <a:r>
              <a:rPr lang="en-GB" sz="1600" b="1" dirty="0" err="1">
                <a:solidFill>
                  <a:srgbClr val="00B050"/>
                </a:solidFill>
              </a:rPr>
              <a:t>Dysgu</a:t>
            </a:r>
            <a:r>
              <a:rPr lang="en-GB" sz="1600" b="1" dirty="0">
                <a:solidFill>
                  <a:srgbClr val="00B050"/>
                </a:solidFill>
              </a:rPr>
              <a:t>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Nodi </a:t>
            </a:r>
            <a:r>
              <a:rPr lang="en-GB" sz="1600" dirty="0" err="1">
                <a:solidFill>
                  <a:srgbClr val="00B050"/>
                </a:solidFill>
              </a:rPr>
              <a:t>ffyrdd</a:t>
            </a:r>
            <a:r>
              <a:rPr lang="en-GB" sz="1600" dirty="0">
                <a:solidFill>
                  <a:srgbClr val="00B050"/>
                </a:solidFill>
              </a:rPr>
              <a:t> y </a:t>
            </a:r>
            <a:r>
              <a:rPr lang="en-GB" sz="1600" dirty="0" err="1">
                <a:solidFill>
                  <a:srgbClr val="00B050"/>
                </a:solidFill>
              </a:rPr>
              <a:t>gellid</a:t>
            </a:r>
            <a:r>
              <a:rPr lang="en-GB" sz="1600" dirty="0">
                <a:solidFill>
                  <a:srgbClr val="00B050"/>
                </a:solidFill>
              </a:rPr>
              <a:t> bod </a:t>
            </a:r>
            <a:r>
              <a:rPr lang="en-GB" sz="1600" dirty="0" err="1">
                <a:solidFill>
                  <a:srgbClr val="00B050"/>
                </a:solidFill>
              </a:rPr>
              <a:t>wedi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gwella’r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tasgau</a:t>
            </a:r>
            <a:r>
              <a:rPr lang="en-GB" sz="1600" dirty="0">
                <a:solidFill>
                  <a:srgbClr val="00B050"/>
                </a:solidFill>
              </a:rPr>
              <a:t> a </a:t>
            </a:r>
            <a:r>
              <a:rPr lang="en-GB" sz="1600" dirty="0" err="1">
                <a:solidFill>
                  <a:srgbClr val="00B050"/>
                </a:solidFill>
              </a:rPr>
              <a:t>gyflawnwyd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mewn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gwersi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blaenorol</a:t>
            </a:r>
            <a:endParaRPr lang="en-GB" sz="1600" dirty="0">
              <a:solidFill>
                <a:srgbClr val="00B050"/>
              </a:solidFill>
            </a:endParaRP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Stop </a:t>
            </a:r>
            <a:r>
              <a:rPr lang="en-GB" sz="1600" b="1" dirty="0" err="1">
                <a:solidFill>
                  <a:srgbClr val="FFC000"/>
                </a:solidFill>
              </a:rPr>
              <a:t>Dysgu</a:t>
            </a:r>
            <a:r>
              <a:rPr lang="en-GB" sz="1600" b="1" dirty="0">
                <a:solidFill>
                  <a:srgbClr val="FFC000"/>
                </a:solidFill>
              </a:rPr>
              <a:t>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 err="1">
                <a:solidFill>
                  <a:srgbClr val="FFC000"/>
                </a:solidFill>
              </a:rPr>
              <a:t>Datblygu’r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cynllun</a:t>
            </a:r>
            <a:r>
              <a:rPr lang="en-GB" sz="1600" dirty="0">
                <a:solidFill>
                  <a:srgbClr val="FFC000"/>
                </a:solidFill>
              </a:rPr>
              <a:t> o </a:t>
            </a:r>
            <a:r>
              <a:rPr lang="en-GB" sz="1600" dirty="0" err="1">
                <a:solidFill>
                  <a:srgbClr val="FFC000"/>
                </a:solidFill>
              </a:rPr>
              <a:t>sut</a:t>
            </a:r>
            <a:r>
              <a:rPr lang="en-GB" sz="1600" dirty="0">
                <a:solidFill>
                  <a:srgbClr val="FFC000"/>
                </a:solidFill>
              </a:rPr>
              <a:t> y </a:t>
            </a:r>
            <a:r>
              <a:rPr lang="en-GB" sz="1600" dirty="0" err="1">
                <a:solidFill>
                  <a:srgbClr val="FFC000"/>
                </a:solidFill>
              </a:rPr>
              <a:t>gellir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mireinio</a:t>
            </a:r>
            <a:r>
              <a:rPr lang="en-GB" sz="1600" dirty="0">
                <a:solidFill>
                  <a:srgbClr val="FFC000"/>
                </a:solidFill>
              </a:rPr>
              <a:t> a </a:t>
            </a:r>
            <a:r>
              <a:rPr lang="en-GB" sz="1600" dirty="0" err="1">
                <a:solidFill>
                  <a:srgbClr val="FFC000"/>
                </a:solidFill>
              </a:rPr>
              <a:t>datblygu’r</a:t>
            </a:r>
            <a:r>
              <a:rPr lang="en-GB" sz="1600" dirty="0">
                <a:solidFill>
                  <a:srgbClr val="FFC000"/>
                </a:solidFill>
              </a:rPr>
              <a:t> code a </a:t>
            </a:r>
            <a:r>
              <a:rPr lang="en-GB" sz="1600" dirty="0" err="1">
                <a:solidFill>
                  <a:srgbClr val="FFC000"/>
                </a:solidFill>
              </a:rPr>
              <a:t>ddefnyddiwed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mewn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gwersi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blaenorol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ymhellach</a:t>
            </a:r>
            <a:endParaRPr lang="en-GB" sz="1600" dirty="0"/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Stop </a:t>
            </a:r>
            <a:r>
              <a:rPr lang="en-GB" sz="1600" b="1" dirty="0" err="1">
                <a:solidFill>
                  <a:srgbClr val="FF0000"/>
                </a:solidFill>
              </a:rPr>
              <a:t>Dysgu</a:t>
            </a:r>
            <a:r>
              <a:rPr lang="en-GB" sz="1600" b="1" dirty="0">
                <a:solidFill>
                  <a:srgbClr val="FF0000"/>
                </a:solidFill>
              </a:rPr>
              <a:t> 3 </a:t>
            </a:r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 err="1">
                <a:solidFill>
                  <a:srgbClr val="FF0000"/>
                </a:solidFill>
              </a:rPr>
              <a:t>Cynhyrchwch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ddarn</a:t>
            </a:r>
            <a:r>
              <a:rPr lang="en-GB" sz="1600" dirty="0">
                <a:solidFill>
                  <a:srgbClr val="FF0000"/>
                </a:solidFill>
              </a:rPr>
              <a:t> o </a:t>
            </a:r>
            <a:r>
              <a:rPr lang="en-GB" sz="1600" dirty="0" err="1">
                <a:solidFill>
                  <a:srgbClr val="FF0000"/>
                </a:solidFill>
              </a:rPr>
              <a:t>gode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sy’n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dilyn</a:t>
            </a:r>
            <a:r>
              <a:rPr lang="en-GB" sz="1600" dirty="0">
                <a:solidFill>
                  <a:srgbClr val="FF0000"/>
                </a:solidFill>
              </a:rPr>
              <a:t> algorithm</a:t>
            </a:r>
          </a:p>
        </p:txBody>
      </p:sp>
    </p:spTree>
    <p:extLst>
      <p:ext uri="{BB962C8B-B14F-4D97-AF65-F5344CB8AC3E}">
        <p14:creationId xmlns:p14="http://schemas.microsoft.com/office/powerpoint/2010/main" val="180483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5"/>
          <p:cNvSpPr txBox="1"/>
          <p:nvPr/>
        </p:nvSpPr>
        <p:spPr>
          <a:xfrm>
            <a:off x="466075" y="1484300"/>
            <a:ext cx="8372700" cy="3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endParaRPr lang="en" sz="1900" dirty="0">
              <a:solidFill>
                <a:srgbClr val="00B05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rgbClr val="00B050"/>
                </a:solidFill>
                <a:latin typeface="Roboto"/>
                <a:ea typeface="Roboto"/>
                <a:cs typeface="Roboto"/>
                <a:sym typeface="Roboto"/>
              </a:rPr>
              <a:t>Ychwanegu synau neu batrymau dan arweiniad pan fydd y rheolydd yn cael ei ysgwyd</a:t>
            </a:r>
          </a:p>
          <a:p>
            <a:pPr marL="4508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endParaRPr lang="en" sz="19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Gwnewch </a:t>
            </a:r>
            <a:r>
              <a:rPr lang="en-GB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’r Robo:Bit ymateb </a:t>
            </a:r>
            <a:r>
              <a:rPr lang="en-GB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" sz="1900" dirty="0" smtClean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900" dirty="0">
                <a:solidFill>
                  <a:srgbClr val="FFC000"/>
                </a:solidFill>
                <a:latin typeface="Roboto"/>
                <a:ea typeface="Roboto"/>
                <a:cs typeface="Roboto"/>
                <a:sym typeface="Roboto"/>
              </a:rPr>
              <a:t>ryngweithio gan y rheolydd</a:t>
            </a: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endParaRPr lang="en" sz="19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085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Defnyddio technegau logio data </a:t>
            </a:r>
            <a:r>
              <a:rPr lang="en-GB" sz="1900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" sz="1900" dirty="0" smtClean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900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gipio data wrth </a:t>
            </a:r>
            <a:r>
              <a:rPr lang="en-GB" sz="1900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" sz="1900" dirty="0" smtClean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’r </a:t>
            </a:r>
            <a:r>
              <a:rPr lang="en" sz="1900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Robo:Bit gychwyn ar daith</a:t>
            </a:r>
            <a:endParaRPr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25A2FD-4809-98B3-7A90-8DB80A4CD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Syniadau</a:t>
            </a:r>
            <a:r>
              <a:rPr lang="en-US" dirty="0"/>
              <a:t> </a:t>
            </a:r>
            <a:r>
              <a:rPr lang="en-US" dirty="0" err="1"/>
              <a:t>Posibl</a:t>
            </a:r>
            <a:r>
              <a:rPr lang="en-US" dirty="0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Stop </a:t>
            </a:r>
            <a:r>
              <a:rPr lang="en-GB" sz="1600" b="1" dirty="0" err="1">
                <a:solidFill>
                  <a:srgbClr val="00B050"/>
                </a:solidFill>
              </a:rPr>
              <a:t>Dysgu</a:t>
            </a:r>
            <a:r>
              <a:rPr lang="en-GB" sz="1600" b="1" dirty="0">
                <a:solidFill>
                  <a:srgbClr val="00B050"/>
                </a:solidFill>
              </a:rPr>
              <a:t>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Nodi </a:t>
            </a:r>
            <a:r>
              <a:rPr lang="en-GB" sz="1600" dirty="0" err="1">
                <a:solidFill>
                  <a:srgbClr val="00B050"/>
                </a:solidFill>
              </a:rPr>
              <a:t>ffyrdd</a:t>
            </a:r>
            <a:r>
              <a:rPr lang="en-GB" sz="1600" dirty="0">
                <a:solidFill>
                  <a:srgbClr val="00B050"/>
                </a:solidFill>
              </a:rPr>
              <a:t> y </a:t>
            </a:r>
            <a:r>
              <a:rPr lang="en-GB" sz="1600" dirty="0" err="1">
                <a:solidFill>
                  <a:srgbClr val="00B050"/>
                </a:solidFill>
              </a:rPr>
              <a:t>gellid</a:t>
            </a:r>
            <a:r>
              <a:rPr lang="en-GB" sz="1600" dirty="0">
                <a:solidFill>
                  <a:srgbClr val="00B050"/>
                </a:solidFill>
              </a:rPr>
              <a:t> bod </a:t>
            </a:r>
            <a:r>
              <a:rPr lang="en-GB" sz="1600" dirty="0" err="1">
                <a:solidFill>
                  <a:srgbClr val="00B050"/>
                </a:solidFill>
              </a:rPr>
              <a:t>wedi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gwella’r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tasgau</a:t>
            </a:r>
            <a:r>
              <a:rPr lang="en-GB" sz="1600" dirty="0">
                <a:solidFill>
                  <a:srgbClr val="00B050"/>
                </a:solidFill>
              </a:rPr>
              <a:t> a </a:t>
            </a:r>
            <a:r>
              <a:rPr lang="en-GB" sz="1600" dirty="0" err="1">
                <a:solidFill>
                  <a:srgbClr val="00B050"/>
                </a:solidFill>
              </a:rPr>
              <a:t>gyflawnwyd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mewn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gwersi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blaenorol</a:t>
            </a:r>
            <a:endParaRPr lang="en-GB" sz="1600" dirty="0">
              <a:solidFill>
                <a:srgbClr val="00B050"/>
              </a:solidFill>
            </a:endParaRP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Stop </a:t>
            </a:r>
            <a:r>
              <a:rPr lang="en-GB" sz="1600" b="1" dirty="0" err="1">
                <a:solidFill>
                  <a:srgbClr val="FFC000"/>
                </a:solidFill>
              </a:rPr>
              <a:t>Dysgu</a:t>
            </a:r>
            <a:r>
              <a:rPr lang="en-GB" sz="1600" b="1" dirty="0">
                <a:solidFill>
                  <a:srgbClr val="FFC000"/>
                </a:solidFill>
              </a:rPr>
              <a:t> 2 </a:t>
            </a:r>
          </a:p>
          <a:p>
            <a:pPr marL="14605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indent="0" algn="ctr">
              <a:buNone/>
            </a:pPr>
            <a:r>
              <a:rPr lang="en-GB" sz="1600" dirty="0" err="1">
                <a:solidFill>
                  <a:srgbClr val="FFC000"/>
                </a:solidFill>
              </a:rPr>
              <a:t>Datblygu’r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cynllun</a:t>
            </a:r>
            <a:r>
              <a:rPr lang="en-GB" sz="1600" dirty="0">
                <a:solidFill>
                  <a:srgbClr val="FFC000"/>
                </a:solidFill>
              </a:rPr>
              <a:t> o </a:t>
            </a:r>
            <a:r>
              <a:rPr lang="en-GB" sz="1600" dirty="0" err="1">
                <a:solidFill>
                  <a:srgbClr val="FFC000"/>
                </a:solidFill>
              </a:rPr>
              <a:t>sut</a:t>
            </a:r>
            <a:r>
              <a:rPr lang="en-GB" sz="1600" dirty="0">
                <a:solidFill>
                  <a:srgbClr val="FFC000"/>
                </a:solidFill>
              </a:rPr>
              <a:t> y </a:t>
            </a:r>
            <a:r>
              <a:rPr lang="en-GB" sz="1600" dirty="0" err="1">
                <a:solidFill>
                  <a:srgbClr val="FFC000"/>
                </a:solidFill>
              </a:rPr>
              <a:t>gellir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mireinio</a:t>
            </a:r>
            <a:r>
              <a:rPr lang="en-GB" sz="1600" dirty="0">
                <a:solidFill>
                  <a:srgbClr val="FFC000"/>
                </a:solidFill>
              </a:rPr>
              <a:t> a </a:t>
            </a:r>
            <a:r>
              <a:rPr lang="en-GB" sz="1600" dirty="0" err="1">
                <a:solidFill>
                  <a:srgbClr val="FFC000"/>
                </a:solidFill>
              </a:rPr>
              <a:t>datblygu’r</a:t>
            </a:r>
            <a:r>
              <a:rPr lang="en-GB" sz="1600" dirty="0">
                <a:solidFill>
                  <a:srgbClr val="FFC000"/>
                </a:solidFill>
              </a:rPr>
              <a:t> code a </a:t>
            </a:r>
            <a:r>
              <a:rPr lang="en-GB" sz="1600" dirty="0" err="1">
                <a:solidFill>
                  <a:srgbClr val="FFC000"/>
                </a:solidFill>
              </a:rPr>
              <a:t>ddefnyddiwed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mewn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gwersi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blaenorol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ymhellach</a:t>
            </a:r>
            <a:endParaRPr lang="en-GB" sz="1600" dirty="0"/>
          </a:p>
          <a:p>
            <a:pPr marL="146050" lvl="0" indent="0" algn="ctr">
              <a:buNone/>
            </a:pPr>
            <a:endParaRPr lang="en-GB" sz="1600" dirty="0">
              <a:solidFill>
                <a:srgbClr val="FFC00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C4C87097-799E-8F95-476E-578264699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 err="1"/>
              <a:t>Cwestiwn</a:t>
            </a:r>
            <a:r>
              <a:rPr lang="en-US" dirty="0"/>
              <a:t> </a:t>
            </a:r>
            <a:r>
              <a:rPr lang="en-US" dirty="0" err="1"/>
              <a:t>Mawr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 Sut </a:t>
            </a:r>
            <a:r>
              <a:rPr lang="en-US" dirty="0" err="1">
                <a:solidFill>
                  <a:schemeClr val="bg1"/>
                </a:solidFill>
              </a:rPr>
              <a:t>gallwn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wella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perfformiad</a:t>
            </a:r>
            <a:r>
              <a:rPr lang="en-US" dirty="0">
                <a:solidFill>
                  <a:schemeClr val="bg1"/>
                </a:solidFill>
              </a:rPr>
              <a:t> y </a:t>
            </a:r>
            <a:r>
              <a:rPr lang="en-US" dirty="0" err="1">
                <a:solidFill>
                  <a:schemeClr val="bg1"/>
                </a:solidFill>
              </a:rPr>
              <a:t>Robo:Bit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ymhellach</a:t>
            </a:r>
            <a:r>
              <a:rPr lang="en-US" dirty="0">
                <a:solidFill>
                  <a:schemeClr val="bg1"/>
                </a:solidFill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900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Stop </a:t>
            </a:r>
            <a:r>
              <a:rPr lang="en-GB" sz="1600" b="1" dirty="0" err="1">
                <a:solidFill>
                  <a:srgbClr val="FF0000"/>
                </a:solidFill>
              </a:rPr>
              <a:t>Dysgu</a:t>
            </a:r>
            <a:r>
              <a:rPr lang="en-GB" sz="1600" b="1" dirty="0">
                <a:solidFill>
                  <a:srgbClr val="FF0000"/>
                </a:solidFill>
              </a:rPr>
              <a:t> 3 </a:t>
            </a:r>
          </a:p>
          <a:p>
            <a:pPr marL="14605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</a:t>
            </a:r>
          </a:p>
          <a:p>
            <a:pPr marL="14605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Cynhyrchwch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ddarn</a:t>
            </a:r>
            <a:r>
              <a:rPr lang="en-GB" sz="1600" dirty="0">
                <a:solidFill>
                  <a:srgbClr val="FF0000"/>
                </a:solidFill>
              </a:rPr>
              <a:t> o </a:t>
            </a:r>
            <a:r>
              <a:rPr lang="en-GB" sz="1600" dirty="0" err="1">
                <a:solidFill>
                  <a:srgbClr val="FF0000"/>
                </a:solidFill>
              </a:rPr>
              <a:t>gode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sy’n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dilyn</a:t>
            </a:r>
            <a:r>
              <a:rPr lang="en-GB" sz="1600" dirty="0">
                <a:solidFill>
                  <a:srgbClr val="FF0000"/>
                </a:solidFill>
              </a:rPr>
              <a:t> algorithm</a:t>
            </a:r>
          </a:p>
          <a:p>
            <a:pPr marL="146050" lvl="0" indent="0" algn="ctr">
              <a:buNone/>
            </a:pP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63E432EA-631C-0546-E6FA-ABF0F0979DE3}"/>
              </a:ext>
            </a:extLst>
          </p:cNvPr>
          <p:cNvSpPr txBox="1">
            <a:spLocks/>
          </p:cNvSpPr>
          <p:nvPr/>
        </p:nvSpPr>
        <p:spPr>
          <a:xfrm>
            <a:off x="332925" y="1317300"/>
            <a:ext cx="37065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pPr algn="ctr"/>
            <a:r>
              <a:rPr lang="en-US"/>
              <a:t>Cwestiwn Mawr</a:t>
            </a:r>
            <a:br>
              <a:rPr lang="en-US"/>
            </a:br>
            <a:r>
              <a:rPr lang="en-US"/>
              <a:t>-</a:t>
            </a:r>
            <a:br>
              <a:rPr lang="en-US"/>
            </a:br>
            <a:r>
              <a:rPr lang="en-US">
                <a:solidFill>
                  <a:schemeClr val="bg1"/>
                </a:solidFill>
              </a:rPr>
              <a:t> Sut gallwn ni wella perfformiad y Robo:Bit ymhellach?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729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 fontScale="92500" lnSpcReduction="10000"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Stop </a:t>
            </a:r>
            <a:r>
              <a:rPr lang="en-GB" sz="1600" b="1" dirty="0" err="1">
                <a:solidFill>
                  <a:srgbClr val="00B050"/>
                </a:solidFill>
              </a:rPr>
              <a:t>Dysgu</a:t>
            </a:r>
            <a:r>
              <a:rPr lang="en-GB" sz="1600" b="1" dirty="0">
                <a:solidFill>
                  <a:srgbClr val="00B050"/>
                </a:solidFill>
              </a:rPr>
              <a:t>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Nodi </a:t>
            </a:r>
            <a:r>
              <a:rPr lang="en-GB" sz="1600" dirty="0" err="1">
                <a:solidFill>
                  <a:srgbClr val="00B050"/>
                </a:solidFill>
              </a:rPr>
              <a:t>ffyrdd</a:t>
            </a:r>
            <a:r>
              <a:rPr lang="en-GB" sz="1600" dirty="0">
                <a:solidFill>
                  <a:srgbClr val="00B050"/>
                </a:solidFill>
              </a:rPr>
              <a:t> y </a:t>
            </a:r>
            <a:r>
              <a:rPr lang="en-GB" sz="1600" dirty="0" err="1">
                <a:solidFill>
                  <a:srgbClr val="00B050"/>
                </a:solidFill>
              </a:rPr>
              <a:t>gellid</a:t>
            </a:r>
            <a:r>
              <a:rPr lang="en-GB" sz="1600" dirty="0">
                <a:solidFill>
                  <a:srgbClr val="00B050"/>
                </a:solidFill>
              </a:rPr>
              <a:t> bod </a:t>
            </a:r>
            <a:r>
              <a:rPr lang="en-GB" sz="1600" dirty="0" err="1">
                <a:solidFill>
                  <a:srgbClr val="00B050"/>
                </a:solidFill>
              </a:rPr>
              <a:t>wedi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gwella’r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tasgau</a:t>
            </a:r>
            <a:r>
              <a:rPr lang="en-GB" sz="1600" dirty="0">
                <a:solidFill>
                  <a:srgbClr val="00B050"/>
                </a:solidFill>
              </a:rPr>
              <a:t> a </a:t>
            </a:r>
            <a:r>
              <a:rPr lang="en-GB" sz="1600" dirty="0" err="1">
                <a:solidFill>
                  <a:srgbClr val="00B050"/>
                </a:solidFill>
              </a:rPr>
              <a:t>gyflawnwyd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mewn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gwersi</a:t>
            </a:r>
            <a:r>
              <a:rPr lang="en-GB" sz="1600" dirty="0">
                <a:solidFill>
                  <a:srgbClr val="00B050"/>
                </a:solidFill>
              </a:rPr>
              <a:t> </a:t>
            </a:r>
            <a:r>
              <a:rPr lang="en-GB" sz="1600" dirty="0" err="1">
                <a:solidFill>
                  <a:srgbClr val="00B050"/>
                </a:solidFill>
              </a:rPr>
              <a:t>blaenorol</a:t>
            </a:r>
            <a:endParaRPr lang="en-GB" sz="1600" dirty="0">
              <a:solidFill>
                <a:srgbClr val="00B050"/>
              </a:solidFill>
            </a:endParaRP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Stop </a:t>
            </a:r>
            <a:r>
              <a:rPr lang="en-GB" sz="1600" b="1" dirty="0" err="1">
                <a:solidFill>
                  <a:srgbClr val="FFC000"/>
                </a:solidFill>
              </a:rPr>
              <a:t>Dysgu</a:t>
            </a:r>
            <a:r>
              <a:rPr lang="en-GB" sz="1600" b="1" dirty="0">
                <a:solidFill>
                  <a:srgbClr val="FFC000"/>
                </a:solidFill>
              </a:rPr>
              <a:t>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indent="0" algn="ctr">
              <a:buNone/>
            </a:pPr>
            <a:r>
              <a:rPr lang="en-GB" sz="1600" dirty="0" err="1">
                <a:solidFill>
                  <a:srgbClr val="FFC000"/>
                </a:solidFill>
              </a:rPr>
              <a:t>Datblygu’r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cynllun</a:t>
            </a:r>
            <a:r>
              <a:rPr lang="en-GB" sz="1600" dirty="0">
                <a:solidFill>
                  <a:srgbClr val="FFC000"/>
                </a:solidFill>
              </a:rPr>
              <a:t> o </a:t>
            </a:r>
            <a:r>
              <a:rPr lang="en-GB" sz="1600" dirty="0" err="1">
                <a:solidFill>
                  <a:srgbClr val="FFC000"/>
                </a:solidFill>
              </a:rPr>
              <a:t>sut</a:t>
            </a:r>
            <a:r>
              <a:rPr lang="en-GB" sz="1600" dirty="0">
                <a:solidFill>
                  <a:srgbClr val="FFC000"/>
                </a:solidFill>
              </a:rPr>
              <a:t> y </a:t>
            </a:r>
            <a:r>
              <a:rPr lang="en-GB" sz="1600" dirty="0" err="1">
                <a:solidFill>
                  <a:srgbClr val="FFC000"/>
                </a:solidFill>
              </a:rPr>
              <a:t>gellir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mireinio</a:t>
            </a:r>
            <a:r>
              <a:rPr lang="en-GB" sz="1600" dirty="0">
                <a:solidFill>
                  <a:srgbClr val="FFC000"/>
                </a:solidFill>
              </a:rPr>
              <a:t> a </a:t>
            </a:r>
            <a:r>
              <a:rPr lang="en-GB" sz="1600" dirty="0" err="1">
                <a:solidFill>
                  <a:srgbClr val="FFC000"/>
                </a:solidFill>
              </a:rPr>
              <a:t>datblygu’r</a:t>
            </a:r>
            <a:r>
              <a:rPr lang="en-GB" sz="1600" dirty="0">
                <a:solidFill>
                  <a:srgbClr val="FFC000"/>
                </a:solidFill>
              </a:rPr>
              <a:t> code a </a:t>
            </a:r>
            <a:r>
              <a:rPr lang="en-GB" sz="1600" dirty="0" err="1">
                <a:solidFill>
                  <a:srgbClr val="FFC000"/>
                </a:solidFill>
              </a:rPr>
              <a:t>ddefnyddiwed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mewn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gwersi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blaenorol</a:t>
            </a:r>
            <a:r>
              <a:rPr lang="en-GB" sz="1600" dirty="0">
                <a:solidFill>
                  <a:srgbClr val="FFC000"/>
                </a:solidFill>
              </a:rPr>
              <a:t> </a:t>
            </a:r>
            <a:r>
              <a:rPr lang="en-GB" sz="1600" dirty="0" err="1">
                <a:solidFill>
                  <a:srgbClr val="FFC000"/>
                </a:solidFill>
              </a:rPr>
              <a:t>ymhellach</a:t>
            </a:r>
            <a:endParaRPr lang="en-GB" sz="1600" dirty="0"/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Stop </a:t>
            </a:r>
            <a:r>
              <a:rPr lang="en-GB" sz="1600" b="1">
                <a:solidFill>
                  <a:srgbClr val="FF0000"/>
                </a:solidFill>
              </a:rPr>
              <a:t>Dysgu </a:t>
            </a:r>
            <a:r>
              <a:rPr lang="en-GB" sz="1600" b="1" dirty="0">
                <a:solidFill>
                  <a:srgbClr val="FF0000"/>
                </a:solidFill>
              </a:rPr>
              <a:t>3 </a:t>
            </a:r>
          </a:p>
          <a:p>
            <a:pPr marL="14605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indent="0" algn="ctr">
              <a:buNone/>
            </a:pPr>
            <a:r>
              <a:rPr lang="en-GB" sz="1600" dirty="0" err="1">
                <a:solidFill>
                  <a:srgbClr val="FF0000"/>
                </a:solidFill>
              </a:rPr>
              <a:t>Cynhyrchwch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ddarn</a:t>
            </a:r>
            <a:r>
              <a:rPr lang="en-GB" sz="1600" dirty="0">
                <a:solidFill>
                  <a:srgbClr val="FF0000"/>
                </a:solidFill>
              </a:rPr>
              <a:t> o </a:t>
            </a:r>
            <a:r>
              <a:rPr lang="en-GB" sz="1600" dirty="0" err="1">
                <a:solidFill>
                  <a:srgbClr val="FF0000"/>
                </a:solidFill>
              </a:rPr>
              <a:t>gode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sy’n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err="1">
                <a:solidFill>
                  <a:srgbClr val="FF0000"/>
                </a:solidFill>
              </a:rPr>
              <a:t>dilyn</a:t>
            </a:r>
            <a:r>
              <a:rPr lang="en-GB" sz="1600" dirty="0">
                <a:solidFill>
                  <a:srgbClr val="FF0000"/>
                </a:solidFill>
              </a:rPr>
              <a:t> algorithm</a:t>
            </a:r>
          </a:p>
          <a:p>
            <a:pPr marL="146050" lvl="0" indent="0" algn="ctr">
              <a:buNone/>
            </a:pP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295ABBBB-FB43-6BBA-ECA2-2D8CF9DB6D6C}"/>
              </a:ext>
            </a:extLst>
          </p:cNvPr>
          <p:cNvSpPr txBox="1">
            <a:spLocks/>
          </p:cNvSpPr>
          <p:nvPr/>
        </p:nvSpPr>
        <p:spPr>
          <a:xfrm>
            <a:off x="332925" y="1317300"/>
            <a:ext cx="37065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pPr algn="ctr"/>
            <a:r>
              <a:rPr lang="en-US"/>
              <a:t>Cwestiwn Mawr</a:t>
            </a:r>
            <a:br>
              <a:rPr lang="en-US"/>
            </a:br>
            <a:r>
              <a:rPr lang="en-US"/>
              <a:t>-</a:t>
            </a:r>
            <a:br>
              <a:rPr lang="en-US"/>
            </a:br>
            <a:r>
              <a:rPr lang="en-US">
                <a:solidFill>
                  <a:schemeClr val="bg1"/>
                </a:solidFill>
              </a:rPr>
              <a:t> Sut gallwn ni wella perfformiad y Robo:Bit ymhellach?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555427"/>
      </p:ext>
    </p:extLst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210</Words>
  <Application>Microsoft Office PowerPoint</Application>
  <PresentationFormat>On-screen Show (16:9)</PresentationFormat>
  <Paragraphs>46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Roboto</vt:lpstr>
      <vt:lpstr>Merriweather</vt:lpstr>
      <vt:lpstr>Paradigm</vt:lpstr>
      <vt:lpstr>PowerPoint Presentation</vt:lpstr>
      <vt:lpstr>Beth sydd gan y tair delwedd hyn yn gyffredin a’i gilydd?</vt:lpstr>
      <vt:lpstr>Cwestiwn Mawr -  Sut gallwn ni wella perfformiad y Robo:Bit ymhellach?</vt:lpstr>
      <vt:lpstr>Syniadau Posibl!</vt:lpstr>
      <vt:lpstr>Cwestiwn Mawr -  Sut gallwn ni wella perfformiad y Robo:Bit ymhellach?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Craig Thompson</cp:lastModifiedBy>
  <cp:revision>24</cp:revision>
  <dcterms:modified xsi:type="dcterms:W3CDTF">2023-02-19T18:00:24Z</dcterms:modified>
</cp:coreProperties>
</file>