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2"/>
  </p:notesMasterIdLst>
  <p:sldIdLst>
    <p:sldId id="304" r:id="rId2"/>
    <p:sldId id="268" r:id="rId3"/>
    <p:sldId id="288" r:id="rId4"/>
    <p:sldId id="297" r:id="rId5"/>
    <p:sldId id="260" r:id="rId6"/>
    <p:sldId id="298" r:id="rId7"/>
    <p:sldId id="299" r:id="rId8"/>
    <p:sldId id="300" r:id="rId9"/>
    <p:sldId id="301" r:id="rId10"/>
    <p:sldId id="303" r:id="rId11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13"/>
      <p:bold r:id="rId14"/>
      <p:italic r:id="rId15"/>
      <p:boldItalic r:id="rId16"/>
    </p:embeddedFont>
    <p:embeddedFont>
      <p:font typeface="Merriweather" panose="00000500000000000000" pitchFamily="2" charset="0"/>
      <p:regular r:id="rId17"/>
      <p:bold r:id="rId18"/>
      <p:italic r:id="rId19"/>
      <p:boldItalic r:id="rId20"/>
    </p:embeddedFont>
    <p:embeddedFont>
      <p:font typeface="Roboto" panose="02000000000000000000" pitchFamily="2" charset="0"/>
      <p:regular r:id="rId21"/>
      <p:bold r:id="rId22"/>
      <p:italic r:id="rId23"/>
      <p:boldItalic r:id="rId2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833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2E17C34-C965-45B1-9B53-F672753F043A}" v="1" dt="2022-12-12T11:38:07.10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390"/>
    <p:restoredTop sz="94640"/>
  </p:normalViewPr>
  <p:slideViewPr>
    <p:cSldViewPr snapToGrid="0">
      <p:cViewPr varScale="1">
        <p:scale>
          <a:sx n="100" d="100"/>
          <a:sy n="100" d="100"/>
        </p:scale>
        <p:origin x="542" y="6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font" Target="fonts/font9.fntdata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29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2.fntdata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font" Target="fonts/font11.fntdata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font" Target="fonts/font10.fntdata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niel Gallichan" userId="273b4ad0-2be6-429c-ba74-145d33079e44" providerId="ADAL" clId="{62E17C34-C965-45B1-9B53-F672753F043A}"/>
    <pc:docChg chg="undo custSel modSld">
      <pc:chgData name="Daniel Gallichan" userId="273b4ad0-2be6-429c-ba74-145d33079e44" providerId="ADAL" clId="{62E17C34-C965-45B1-9B53-F672753F043A}" dt="2022-12-12T11:41:40.428" v="34" actId="14100"/>
      <pc:docMkLst>
        <pc:docMk/>
      </pc:docMkLst>
      <pc:sldChg chg="addSp delSp modSp mod">
        <pc:chgData name="Daniel Gallichan" userId="273b4ad0-2be6-429c-ba74-145d33079e44" providerId="ADAL" clId="{62E17C34-C965-45B1-9B53-F672753F043A}" dt="2022-12-12T11:41:40.428" v="34" actId="14100"/>
        <pc:sldMkLst>
          <pc:docMk/>
          <pc:sldMk cId="0" sldId="268"/>
        </pc:sldMkLst>
        <pc:spChg chg="del">
          <ac:chgData name="Daniel Gallichan" userId="273b4ad0-2be6-429c-ba74-145d33079e44" providerId="ADAL" clId="{62E17C34-C965-45B1-9B53-F672753F043A}" dt="2022-12-12T11:38:38.043" v="4" actId="478"/>
          <ac:spMkLst>
            <pc:docMk/>
            <pc:sldMk cId="0" sldId="268"/>
            <ac:spMk id="2" creationId="{71C1176A-44A3-BC80-0B8D-DA236C105CBC}"/>
          </ac:spMkLst>
        </pc:spChg>
        <pc:spChg chg="del">
          <ac:chgData name="Daniel Gallichan" userId="273b4ad0-2be6-429c-ba74-145d33079e44" providerId="ADAL" clId="{62E17C34-C965-45B1-9B53-F672753F043A}" dt="2022-12-12T11:38:34.090" v="3" actId="478"/>
          <ac:spMkLst>
            <pc:docMk/>
            <pc:sldMk cId="0" sldId="268"/>
            <ac:spMk id="34" creationId="{FFE5E480-0C5F-6D5E-2213-C7FCBC810A39}"/>
          </ac:spMkLst>
        </pc:spChg>
        <pc:spChg chg="del">
          <ac:chgData name="Daniel Gallichan" userId="273b4ad0-2be6-429c-ba74-145d33079e44" providerId="ADAL" clId="{62E17C34-C965-45B1-9B53-F672753F043A}" dt="2022-12-12T11:38:38.043" v="4" actId="478"/>
          <ac:spMkLst>
            <pc:docMk/>
            <pc:sldMk cId="0" sldId="268"/>
            <ac:spMk id="35" creationId="{604182DA-2F3F-E0DF-2FE1-B2CF47A2FD64}"/>
          </ac:spMkLst>
        </pc:spChg>
        <pc:spChg chg="del">
          <ac:chgData name="Daniel Gallichan" userId="273b4ad0-2be6-429c-ba74-145d33079e44" providerId="ADAL" clId="{62E17C34-C965-45B1-9B53-F672753F043A}" dt="2022-12-12T11:38:34.090" v="3" actId="478"/>
          <ac:spMkLst>
            <pc:docMk/>
            <pc:sldMk cId="0" sldId="268"/>
            <ac:spMk id="36" creationId="{A885103A-E048-3CE4-FD89-C76A31C7BAC3}"/>
          </ac:spMkLst>
        </pc:spChg>
        <pc:spChg chg="del">
          <ac:chgData name="Daniel Gallichan" userId="273b4ad0-2be6-429c-ba74-145d33079e44" providerId="ADAL" clId="{62E17C34-C965-45B1-9B53-F672753F043A}" dt="2022-12-12T11:38:34.090" v="3" actId="478"/>
          <ac:spMkLst>
            <pc:docMk/>
            <pc:sldMk cId="0" sldId="268"/>
            <ac:spMk id="38" creationId="{D71D816E-1A39-5B62-4461-EA424E909BDC}"/>
          </ac:spMkLst>
        </pc:spChg>
        <pc:spChg chg="del">
          <ac:chgData name="Daniel Gallichan" userId="273b4ad0-2be6-429c-ba74-145d33079e44" providerId="ADAL" clId="{62E17C34-C965-45B1-9B53-F672753F043A}" dt="2022-12-12T11:38:34.090" v="3" actId="478"/>
          <ac:spMkLst>
            <pc:docMk/>
            <pc:sldMk cId="0" sldId="268"/>
            <ac:spMk id="39" creationId="{84B6ED6C-756F-F862-E65A-782E57CF7CF6}"/>
          </ac:spMkLst>
        </pc:spChg>
        <pc:spChg chg="del">
          <ac:chgData name="Daniel Gallichan" userId="273b4ad0-2be6-429c-ba74-145d33079e44" providerId="ADAL" clId="{62E17C34-C965-45B1-9B53-F672753F043A}" dt="2022-12-12T11:38:34.090" v="3" actId="478"/>
          <ac:spMkLst>
            <pc:docMk/>
            <pc:sldMk cId="0" sldId="268"/>
            <ac:spMk id="40" creationId="{F4F1B67D-30F5-D106-540C-9DB799D30F09}"/>
          </ac:spMkLst>
        </pc:spChg>
        <pc:spChg chg="del">
          <ac:chgData name="Daniel Gallichan" userId="273b4ad0-2be6-429c-ba74-145d33079e44" providerId="ADAL" clId="{62E17C34-C965-45B1-9B53-F672753F043A}" dt="2022-12-12T11:38:34.090" v="3" actId="478"/>
          <ac:spMkLst>
            <pc:docMk/>
            <pc:sldMk cId="0" sldId="268"/>
            <ac:spMk id="41" creationId="{A7DC653A-9013-92A1-F870-23D60EEC38CB}"/>
          </ac:spMkLst>
        </pc:spChg>
        <pc:spChg chg="del">
          <ac:chgData name="Daniel Gallichan" userId="273b4ad0-2be6-429c-ba74-145d33079e44" providerId="ADAL" clId="{62E17C34-C965-45B1-9B53-F672753F043A}" dt="2022-12-12T11:38:34.090" v="3" actId="478"/>
          <ac:spMkLst>
            <pc:docMk/>
            <pc:sldMk cId="0" sldId="268"/>
            <ac:spMk id="42" creationId="{03F64C12-F13B-B4A1-0E93-A4539EE6043C}"/>
          </ac:spMkLst>
        </pc:spChg>
        <pc:spChg chg="del">
          <ac:chgData name="Daniel Gallichan" userId="273b4ad0-2be6-429c-ba74-145d33079e44" providerId="ADAL" clId="{62E17C34-C965-45B1-9B53-F672753F043A}" dt="2022-12-12T11:38:34.090" v="3" actId="478"/>
          <ac:spMkLst>
            <pc:docMk/>
            <pc:sldMk cId="0" sldId="268"/>
            <ac:spMk id="43" creationId="{C9EA5F4C-48A2-5460-BA40-C738E57592D6}"/>
          </ac:spMkLst>
        </pc:spChg>
        <pc:spChg chg="del">
          <ac:chgData name="Daniel Gallichan" userId="273b4ad0-2be6-429c-ba74-145d33079e44" providerId="ADAL" clId="{62E17C34-C965-45B1-9B53-F672753F043A}" dt="2022-12-12T11:38:34.090" v="3" actId="478"/>
          <ac:spMkLst>
            <pc:docMk/>
            <pc:sldMk cId="0" sldId="268"/>
            <ac:spMk id="44" creationId="{6EA40C86-DB81-1870-197F-F4E086DB93B1}"/>
          </ac:spMkLst>
        </pc:spChg>
        <pc:graphicFrameChg chg="add mod ord modGraphic">
          <ac:chgData name="Daniel Gallichan" userId="273b4ad0-2be6-429c-ba74-145d33079e44" providerId="ADAL" clId="{62E17C34-C965-45B1-9B53-F672753F043A}" dt="2022-12-12T11:40:25.672" v="14" actId="255"/>
          <ac:graphicFrameMkLst>
            <pc:docMk/>
            <pc:sldMk cId="0" sldId="268"/>
            <ac:graphicFrameMk id="3" creationId="{029EC0AA-BAE6-9149-3194-9C6E4DDA0BE3}"/>
          </ac:graphicFrameMkLst>
        </pc:graphicFrameChg>
        <pc:graphicFrameChg chg="add mod ord">
          <ac:chgData name="Daniel Gallichan" userId="273b4ad0-2be6-429c-ba74-145d33079e44" providerId="ADAL" clId="{62E17C34-C965-45B1-9B53-F672753F043A}" dt="2022-12-12T11:38:11.317" v="2" actId="167"/>
          <ac:graphicFrameMkLst>
            <pc:docMk/>
            <pc:sldMk cId="0" sldId="268"/>
            <ac:graphicFrameMk id="4" creationId="{004A3AB2-E087-DCC1-717A-800907F02374}"/>
          </ac:graphicFrameMkLst>
        </pc:graphicFrameChg>
        <pc:graphicFrameChg chg="del">
          <ac:chgData name="Daniel Gallichan" userId="273b4ad0-2be6-429c-ba74-145d33079e44" providerId="ADAL" clId="{62E17C34-C965-45B1-9B53-F672753F043A}" dt="2022-12-12T11:37:59.674" v="0" actId="478"/>
          <ac:graphicFrameMkLst>
            <pc:docMk/>
            <pc:sldMk cId="0" sldId="268"/>
            <ac:graphicFrameMk id="11" creationId="{75B170CC-0F98-0068-37CC-F656FD04EAA5}"/>
          </ac:graphicFrameMkLst>
        </pc:graphicFrameChg>
        <pc:cxnChg chg="mod">
          <ac:chgData name="Daniel Gallichan" userId="273b4ad0-2be6-429c-ba74-145d33079e44" providerId="ADAL" clId="{62E17C34-C965-45B1-9B53-F672753F043A}" dt="2022-12-12T11:41:40.428" v="34" actId="14100"/>
          <ac:cxnSpMkLst>
            <pc:docMk/>
            <pc:sldMk cId="0" sldId="268"/>
            <ac:cxnSpMk id="14" creationId="{CFB8CC2C-83B8-20D4-591F-12E228B9627F}"/>
          </ac:cxnSpMkLst>
        </pc:cxnChg>
        <pc:cxnChg chg="mod">
          <ac:chgData name="Daniel Gallichan" userId="273b4ad0-2be6-429c-ba74-145d33079e44" providerId="ADAL" clId="{62E17C34-C965-45B1-9B53-F672753F043A}" dt="2022-12-12T11:40:32.928" v="15" actId="14100"/>
          <ac:cxnSpMkLst>
            <pc:docMk/>
            <pc:sldMk cId="0" sldId="268"/>
            <ac:cxnSpMk id="16" creationId="{F1FCB812-B81A-252D-BF70-5BD0C77C4A9D}"/>
          </ac:cxnSpMkLst>
        </pc:cxnChg>
        <pc:cxnChg chg="mod">
          <ac:chgData name="Daniel Gallichan" userId="273b4ad0-2be6-429c-ba74-145d33079e44" providerId="ADAL" clId="{62E17C34-C965-45B1-9B53-F672753F043A}" dt="2022-12-12T11:41:18.266" v="29" actId="14100"/>
          <ac:cxnSpMkLst>
            <pc:docMk/>
            <pc:sldMk cId="0" sldId="268"/>
            <ac:cxnSpMk id="21" creationId="{39DD4F9A-5003-CD1C-FCE8-094BEBA929A4}"/>
          </ac:cxnSpMkLst>
        </pc:cxnChg>
        <pc:cxnChg chg="mod">
          <ac:chgData name="Daniel Gallichan" userId="273b4ad0-2be6-429c-ba74-145d33079e44" providerId="ADAL" clId="{62E17C34-C965-45B1-9B53-F672753F043A}" dt="2022-12-12T11:41:30.075" v="32" actId="1076"/>
          <ac:cxnSpMkLst>
            <pc:docMk/>
            <pc:sldMk cId="0" sldId="268"/>
            <ac:cxnSpMk id="26" creationId="{B616CA00-FB38-5843-31B6-C3F34FBD9B0F}"/>
          </ac:cxnSpMkLst>
        </pc:cxnChg>
        <pc:cxnChg chg="mod">
          <ac:chgData name="Daniel Gallichan" userId="273b4ad0-2be6-429c-ba74-145d33079e44" providerId="ADAL" clId="{62E17C34-C965-45B1-9B53-F672753F043A}" dt="2022-12-12T11:41:20.669" v="30" actId="14100"/>
          <ac:cxnSpMkLst>
            <pc:docMk/>
            <pc:sldMk cId="0" sldId="268"/>
            <ac:cxnSpMk id="32" creationId="{59A3592D-9BE1-6288-F290-E287A412333A}"/>
          </ac:cxnSpMkLst>
        </pc:cxn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f468fb77a8_0_2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" name="Google Shape;212;gf468fb77a8_0_26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g13bdb58d8a8_1_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6" name="Google Shape;326;g13bdb58d8a8_1_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8148787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0" name="Google Shape;100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g13bdb58d8a8_1_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6" name="Google Shape;326;g13bdb58d8a8_1_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9894146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g13bf5771ff0_1_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7" name="Google Shape;297;g13bf5771ff0_1_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7889034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dk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-125" y="0"/>
            <a:ext cx="9144250" cy="4398100"/>
          </a:xfrm>
          <a:custGeom>
            <a:avLst/>
            <a:gdLst/>
            <a:ahLst/>
            <a:cxnLst/>
            <a:rect l="l" t="t" r="r" b="b"/>
            <a:pathLst>
              <a:path w="365770" h="175924" extrusionOk="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</p:sp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311700" y="539725"/>
            <a:ext cx="8520600" cy="128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1"/>
          </p:nvPr>
        </p:nvSpPr>
        <p:spPr>
          <a:xfrm>
            <a:off x="311700" y="1878560"/>
            <a:ext cx="4242600" cy="738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accent3"/>
        </a:solidFill>
        <a:effectLst/>
      </p:bgPr>
    </p:bg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/>
          <p:nvPr/>
        </p:nvSpPr>
        <p:spPr>
          <a:xfrm>
            <a:off x="0" y="48099"/>
            <a:ext cx="9144250" cy="4398100"/>
          </a:xfrm>
          <a:custGeom>
            <a:avLst/>
            <a:gdLst/>
            <a:ahLst/>
            <a:cxnLst/>
            <a:rect l="l" t="t" r="r" b="b"/>
            <a:pathLst>
              <a:path w="365770" h="175924" extrusionOk="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</p:sp>
      <p:sp>
        <p:nvSpPr>
          <p:cNvPr id="16" name="Google Shape;16;p3"/>
          <p:cNvSpPr/>
          <p:nvPr/>
        </p:nvSpPr>
        <p:spPr>
          <a:xfrm>
            <a:off x="0" y="0"/>
            <a:ext cx="9144250" cy="4398100"/>
          </a:xfrm>
          <a:custGeom>
            <a:avLst/>
            <a:gdLst/>
            <a:ahLst/>
            <a:cxnLst/>
            <a:rect l="l" t="t" r="r" b="b"/>
            <a:pathLst>
              <a:path w="365770" h="175924" extrusionOk="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</p:sp>
      <p:sp>
        <p:nvSpPr>
          <p:cNvPr id="17" name="Google Shape;17;p3"/>
          <p:cNvSpPr txBox="1">
            <a:spLocks noGrp="1"/>
          </p:cNvSpPr>
          <p:nvPr>
            <p:ph type="title"/>
          </p:nvPr>
        </p:nvSpPr>
        <p:spPr>
          <a:xfrm>
            <a:off x="311700" y="539725"/>
            <a:ext cx="8520600" cy="128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8" name="Google Shape;18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/>
          <p:nvPr/>
        </p:nvSpPr>
        <p:spPr>
          <a:xfrm>
            <a:off x="0" y="0"/>
            <a:ext cx="4314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1" name="Google Shape;21;p4"/>
          <p:cNvSpPr/>
          <p:nvPr/>
        </p:nvSpPr>
        <p:spPr>
          <a:xfrm>
            <a:off x="-125" y="0"/>
            <a:ext cx="4316900" cy="4395600"/>
          </a:xfrm>
          <a:custGeom>
            <a:avLst/>
            <a:gdLst/>
            <a:ahLst/>
            <a:cxnLst/>
            <a:rect l="l" t="t" r="r" b="b"/>
            <a:pathLst>
              <a:path w="172676" h="175824" extrusionOk="0">
                <a:moveTo>
                  <a:pt x="0" y="6"/>
                </a:moveTo>
                <a:lnTo>
                  <a:pt x="172676" y="0"/>
                </a:lnTo>
                <a:lnTo>
                  <a:pt x="172562" y="126442"/>
                </a:lnTo>
                <a:lnTo>
                  <a:pt x="0" y="175824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</p:sp>
      <p:sp>
        <p:nvSpPr>
          <p:cNvPr id="22" name="Google Shape;22;p4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3706500" cy="250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3" name="Google Shape;23;p4"/>
          <p:cNvSpPr txBox="1">
            <a:spLocks noGrp="1"/>
          </p:cNvSpPr>
          <p:nvPr>
            <p:ph type="body" idx="1"/>
          </p:nvPr>
        </p:nvSpPr>
        <p:spPr>
          <a:xfrm>
            <a:off x="4644675" y="500925"/>
            <a:ext cx="4166400" cy="409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5"/>
          <p:cNvSpPr/>
          <p:nvPr/>
        </p:nvSpPr>
        <p:spPr>
          <a:xfrm>
            <a:off x="0" y="0"/>
            <a:ext cx="9144000" cy="1277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7" name="Google Shape;27;p5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8" name="Google Shape;28;p5"/>
          <p:cNvSpPr txBox="1">
            <a:spLocks noGrp="1"/>
          </p:cNvSpPr>
          <p:nvPr>
            <p:ph type="body" idx="1"/>
          </p:nvPr>
        </p:nvSpPr>
        <p:spPr>
          <a:xfrm>
            <a:off x="311700" y="1505700"/>
            <a:ext cx="3999900" cy="307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body" idx="2"/>
          </p:nvPr>
        </p:nvSpPr>
        <p:spPr>
          <a:xfrm>
            <a:off x="4832400" y="1505700"/>
            <a:ext cx="3999900" cy="307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7"/>
          <p:cNvSpPr/>
          <p:nvPr/>
        </p:nvSpPr>
        <p:spPr>
          <a:xfrm>
            <a:off x="0" y="0"/>
            <a:ext cx="37644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7" name="Google Shape;37;p7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3127500" cy="182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8" name="Google Shape;38;p7"/>
          <p:cNvSpPr txBox="1">
            <a:spLocks noGrp="1"/>
          </p:cNvSpPr>
          <p:nvPr>
            <p:ph type="body" idx="1"/>
          </p:nvPr>
        </p:nvSpPr>
        <p:spPr>
          <a:xfrm>
            <a:off x="311700" y="2390650"/>
            <a:ext cx="3127500" cy="229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300"/>
              <a:buChar char="●"/>
              <a:defRPr>
                <a:solidFill>
                  <a:schemeClr val="accent2"/>
                </a:solidFill>
              </a:defRPr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39" name="Google Shape;39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3"/>
        </a:solidFill>
        <a:effectLst/>
      </p:bgPr>
    </p:bg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8"/>
          <p:cNvSpPr txBox="1">
            <a:spLocks noGrp="1"/>
          </p:cNvSpPr>
          <p:nvPr>
            <p:ph type="title"/>
          </p:nvPr>
        </p:nvSpPr>
        <p:spPr>
          <a:xfrm>
            <a:off x="311675" y="798600"/>
            <a:ext cx="6247800" cy="3546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42" name="Google Shape;42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9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5" name="Google Shape;45;p9"/>
          <p:cNvSpPr txBox="1">
            <a:spLocks noGrp="1"/>
          </p:cNvSpPr>
          <p:nvPr>
            <p:ph type="title"/>
          </p:nvPr>
        </p:nvSpPr>
        <p:spPr>
          <a:xfrm>
            <a:off x="311300" y="500925"/>
            <a:ext cx="3704400" cy="204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6" name="Google Shape;46;p9"/>
          <p:cNvSpPr txBox="1">
            <a:spLocks noGrp="1"/>
          </p:cNvSpPr>
          <p:nvPr>
            <p:ph type="subTitle" idx="1"/>
          </p:nvPr>
        </p:nvSpPr>
        <p:spPr>
          <a:xfrm>
            <a:off x="304800" y="2626725"/>
            <a:ext cx="3704400" cy="92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47" name="Google Shape;47;p9"/>
          <p:cNvSpPr txBox="1">
            <a:spLocks noGrp="1"/>
          </p:cNvSpPr>
          <p:nvPr>
            <p:ph type="body" idx="2"/>
          </p:nvPr>
        </p:nvSpPr>
        <p:spPr>
          <a:xfrm>
            <a:off x="4879025" y="500925"/>
            <a:ext cx="3954000" cy="411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48" name="Google Shape;48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bg>
      <p:bgPr>
        <a:solidFill>
          <a:schemeClr val="dk1"/>
        </a:solid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1"/>
          <p:cNvSpPr txBox="1">
            <a:spLocks noGrp="1"/>
          </p:cNvSpPr>
          <p:nvPr>
            <p:ph type="title" hasCustomPrompt="1"/>
          </p:nvPr>
        </p:nvSpPr>
        <p:spPr>
          <a:xfrm>
            <a:off x="311750" y="831175"/>
            <a:ext cx="5334900" cy="1244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5" name="Google Shape;55;p11"/>
          <p:cNvSpPr txBox="1">
            <a:spLocks noGrp="1"/>
          </p:cNvSpPr>
          <p:nvPr>
            <p:ph type="body" idx="1"/>
          </p:nvPr>
        </p:nvSpPr>
        <p:spPr>
          <a:xfrm>
            <a:off x="311700" y="2121425"/>
            <a:ext cx="5334900" cy="94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300"/>
              <a:buChar char="●"/>
              <a:defRPr>
                <a:solidFill>
                  <a:schemeClr val="accent2"/>
                </a:solidFill>
              </a:defRPr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56" name="Google Shape;56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951381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6"/>
          <p:cNvSpPr/>
          <p:nvPr/>
        </p:nvSpPr>
        <p:spPr>
          <a:xfrm>
            <a:off x="0" y="0"/>
            <a:ext cx="9144000" cy="1277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3" name="Google Shape;33;p6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4" name="Google Shape;34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4597671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paradigm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Roboto"/>
              <a:buChar char="●"/>
              <a:defRPr sz="13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3" r:id="rId5"/>
    <p:sldLayoutId id="2147483654" r:id="rId6"/>
    <p:sldLayoutId id="2147483655" r:id="rId7"/>
    <p:sldLayoutId id="2147483660" r:id="rId8"/>
    <p:sldLayoutId id="2147483661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3"/>
          <p:cNvSpPr txBox="1"/>
          <p:nvPr/>
        </p:nvSpPr>
        <p:spPr>
          <a:xfrm>
            <a:off x="109680" y="0"/>
            <a:ext cx="5889185" cy="1446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400" dirty="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Prosiect micro:bit </a:t>
            </a:r>
            <a:br>
              <a:rPr lang="en" sz="5400" dirty="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en" sz="2800" b="1" dirty="0">
                <a:solidFill>
                  <a:srgbClr val="D63245"/>
                </a:solidFill>
                <a:latin typeface="Roboto"/>
                <a:ea typeface="Roboto"/>
                <a:cs typeface="Roboto"/>
                <a:sym typeface="Roboto"/>
              </a:rPr>
              <a:t>Gwers 4</a:t>
            </a:r>
            <a:endParaRPr sz="2800" b="1" dirty="0">
              <a:solidFill>
                <a:srgbClr val="D6324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CD5BD94-DED6-3734-79A0-BDEB2C534E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0548" y="3884368"/>
            <a:ext cx="5261373" cy="1259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4D3B00-45F0-EB50-1DB0-36D46EF886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925" y="1317300"/>
            <a:ext cx="3706500" cy="2508900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en-US" dirty="0"/>
              <a:t>Cwestiwn Mawr</a:t>
            </a:r>
            <a:br>
              <a:rPr lang="en-US" dirty="0"/>
            </a:br>
            <a:r>
              <a:rPr lang="en-US" dirty="0"/>
              <a:t>-</a:t>
            </a:r>
            <a:br>
              <a:rPr lang="en-US" dirty="0"/>
            </a:br>
            <a:r>
              <a:rPr lang="en-US" dirty="0">
                <a:solidFill>
                  <a:schemeClr val="bg1"/>
                </a:solidFill>
              </a:rPr>
              <a:t>Sut gallwn ni defnyddio BBC micro:bit I greu censor gogwydd?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60E211-A8C3-F941-51E3-BBEABB03CE6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anchor="ctr">
            <a:normAutofit/>
          </a:bodyPr>
          <a:lstStyle/>
          <a:p>
            <a:pPr marL="146050" lvl="0" indent="0" algn="ctr">
              <a:buNone/>
            </a:pPr>
            <a:r>
              <a:rPr lang="en-GB" sz="1600" b="1" dirty="0">
                <a:solidFill>
                  <a:srgbClr val="00B050"/>
                </a:solidFill>
              </a:rPr>
              <a:t>Stop Dysgu 1 </a:t>
            </a:r>
          </a:p>
          <a:p>
            <a:pPr marL="146050" lvl="0" indent="0" algn="ctr">
              <a:buNone/>
            </a:pPr>
            <a:r>
              <a:rPr lang="en-GB" sz="1600" dirty="0">
                <a:solidFill>
                  <a:srgbClr val="00B050"/>
                </a:solidFill>
              </a:rPr>
              <a:t>– </a:t>
            </a:r>
          </a:p>
          <a:p>
            <a:pPr marL="146050" indent="0" algn="ctr">
              <a:buNone/>
            </a:pPr>
            <a:r>
              <a:rPr lang="en-GB" sz="1600" dirty="0">
                <a:solidFill>
                  <a:srgbClr val="00B050"/>
                </a:solidFill>
              </a:rPr>
              <a:t>Adnabod beth yw censor gogwydd</a:t>
            </a:r>
          </a:p>
          <a:p>
            <a:pPr marL="146050" indent="0" algn="ctr">
              <a:buNone/>
            </a:pPr>
            <a:endParaRPr lang="en-GB" sz="1600" dirty="0"/>
          </a:p>
          <a:p>
            <a:pPr marL="146050" lvl="0" indent="0" algn="ctr">
              <a:buNone/>
            </a:pPr>
            <a:r>
              <a:rPr lang="en-GB" sz="1600" b="1" dirty="0">
                <a:solidFill>
                  <a:srgbClr val="FFC000"/>
                </a:solidFill>
              </a:rPr>
              <a:t>Stop Dysgu 2 </a:t>
            </a:r>
          </a:p>
          <a:p>
            <a:pPr marL="146050" lvl="0" indent="0" algn="ctr">
              <a:buNone/>
            </a:pPr>
            <a:r>
              <a:rPr lang="en-GB" sz="1600" dirty="0">
                <a:solidFill>
                  <a:srgbClr val="FFC000"/>
                </a:solidFill>
              </a:rPr>
              <a:t>– </a:t>
            </a:r>
          </a:p>
          <a:p>
            <a:pPr marL="146050" indent="0" algn="ctr">
              <a:buNone/>
            </a:pPr>
            <a:r>
              <a:rPr lang="en-GB" sz="1600" dirty="0">
                <a:solidFill>
                  <a:srgbClr val="FFC000"/>
                </a:solidFill>
              </a:rPr>
              <a:t>Dadansoddi sut mae’r code yn gweithio ar gyfer y censor gogwydd</a:t>
            </a:r>
            <a:endParaRPr lang="en-GB" sz="1600" dirty="0"/>
          </a:p>
          <a:p>
            <a:pPr marL="146050" indent="0" algn="ctr">
              <a:buNone/>
            </a:pPr>
            <a:endParaRPr lang="en-GB" sz="1600" dirty="0"/>
          </a:p>
          <a:p>
            <a:pPr marL="146050" lvl="0" indent="0" algn="ctr">
              <a:buNone/>
            </a:pPr>
            <a:r>
              <a:rPr lang="en-GB" sz="1600" b="1" dirty="0">
                <a:solidFill>
                  <a:srgbClr val="FF0000"/>
                </a:solidFill>
              </a:rPr>
              <a:t>Stop Dysgu 3 </a:t>
            </a:r>
          </a:p>
          <a:p>
            <a:pPr marL="146050" lvl="0" indent="0" algn="ctr">
              <a:buNone/>
            </a:pPr>
            <a:r>
              <a:rPr lang="en-GB" sz="1600" b="1" dirty="0">
                <a:solidFill>
                  <a:srgbClr val="FF0000"/>
                </a:solidFill>
              </a:rPr>
              <a:t>– </a:t>
            </a:r>
          </a:p>
          <a:p>
            <a:pPr marL="146050" indent="0" algn="ctr">
              <a:buNone/>
            </a:pPr>
            <a:r>
              <a:rPr lang="en-GB" sz="1600" dirty="0">
                <a:solidFill>
                  <a:srgbClr val="FF0000"/>
                </a:solidFill>
              </a:rPr>
              <a:t>Defnyddio’r swyddogaeth acceleromedr o’r BBC micro:bit I greu censor gogwydd</a:t>
            </a:r>
          </a:p>
          <a:p>
            <a:pPr marL="146050" lvl="0" indent="0" algn="ctr">
              <a:buNone/>
            </a:pPr>
            <a:endParaRPr lang="en-GB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44163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12">
            <a:extLst>
              <a:ext uri="{FF2B5EF4-FFF2-40B4-BE49-F238E27FC236}">
                <a16:creationId xmlns:a16="http://schemas.microsoft.com/office/drawing/2014/main" id="{029EC0AA-BAE6-9149-3194-9C6E4DDA0BE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8763569"/>
              </p:ext>
            </p:extLst>
          </p:nvPr>
        </p:nvGraphicFramePr>
        <p:xfrm>
          <a:off x="2664264" y="1079829"/>
          <a:ext cx="6079227" cy="36822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79227">
                  <a:extLst>
                    <a:ext uri="{9D8B030D-6E8A-4147-A177-3AD203B41FA5}">
                      <a16:colId xmlns:a16="http://schemas.microsoft.com/office/drawing/2014/main" val="3761323200"/>
                    </a:ext>
                  </a:extLst>
                </a:gridCol>
              </a:tblGrid>
              <a:tr h="31527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Diffiniadau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9092840"/>
                  </a:ext>
                </a:extLst>
              </a:tr>
              <a:tr h="621906">
                <a:tc>
                  <a:txBody>
                    <a:bodyPr/>
                    <a:lstStyle/>
                    <a:p>
                      <a:pPr algn="ctr"/>
                      <a:endParaRPr lang="en-GB" sz="1200" b="0" i="0" u="none" strike="noStrike" cap="none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  <a:p>
                      <a:pPr algn="ctr"/>
                      <a:r>
                        <a:rPr lang="en-GB" sz="12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Unrhyw gwybodaeth sydd yn cael ei anfon o system cyfrifadur.</a:t>
                      </a:r>
                    </a:p>
                    <a:p>
                      <a:pPr algn="ctr"/>
                      <a:endParaRPr lang="en-US" sz="12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73701179"/>
                  </a:ext>
                </a:extLst>
              </a:tr>
              <a:tr h="621906"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  <a:p>
                      <a:pPr algn="ctr"/>
                      <a:r>
                        <a:rPr lang="en-US" sz="1200" dirty="0"/>
                        <a:t>Newidyn sydd yn gallu newid.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42618631"/>
                  </a:ext>
                </a:extLst>
              </a:tr>
              <a:tr h="621906">
                <a:tc>
                  <a:txBody>
                    <a:bodyPr/>
                    <a:lstStyle/>
                    <a:p>
                      <a:pPr algn="ctr"/>
                      <a:endParaRPr lang="en-GB" sz="1200" b="0" i="0" u="none" strike="noStrike" cap="none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  <a:p>
                      <a:pPr algn="ctr"/>
                      <a:r>
                        <a:rPr lang="en-GB" sz="12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Y proses o ymgeisio rheolau i ddatrys y problem.</a:t>
                      </a:r>
                    </a:p>
                    <a:p>
                      <a:pPr algn="ctr"/>
                      <a:endParaRPr lang="en-US" sz="12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61019046"/>
                  </a:ext>
                </a:extLst>
              </a:tr>
              <a:tr h="803295"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  <a:p>
                      <a:pPr algn="ctr"/>
                      <a:r>
                        <a:rPr lang="en-US" sz="1200" dirty="0"/>
                        <a:t>Dilyniant o gyfarwyddiadau sydd yn ailadrodd tan bod</a:t>
                      </a:r>
                    </a:p>
                    <a:p>
                      <a:pPr algn="ctr"/>
                      <a:r>
                        <a:rPr lang="en-US" sz="1200" dirty="0"/>
                        <a:t> amod penodol yn cael ei gwrdd.</a:t>
                      </a:r>
                    </a:p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787073"/>
                  </a:ext>
                </a:extLst>
              </a:tr>
              <a:tr h="621906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Gwybodaeth neu data sydd yn cael ei dderbyn gan system cyfrifiadur</a:t>
                      </a:r>
                    </a:p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14988490"/>
                  </a:ext>
                </a:extLst>
              </a:tr>
            </a:tbl>
          </a:graphicData>
        </a:graphic>
      </p:graphicFrame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004A3AB2-E087-DCC1-717A-800907F023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8820430"/>
              </p:ext>
            </p:extLst>
          </p:nvPr>
        </p:nvGraphicFramePr>
        <p:xfrm>
          <a:off x="667214" y="1079829"/>
          <a:ext cx="1236965" cy="39360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6965">
                  <a:extLst>
                    <a:ext uri="{9D8B030D-6E8A-4147-A177-3AD203B41FA5}">
                      <a16:colId xmlns:a16="http://schemas.microsoft.com/office/drawing/2014/main" val="249006536"/>
                    </a:ext>
                  </a:extLst>
                </a:gridCol>
              </a:tblGrid>
              <a:tr h="34200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Geiriau allweddol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5577857"/>
                  </a:ext>
                </a:extLst>
              </a:tr>
              <a:tr h="634374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Mewnbwn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50950407"/>
                  </a:ext>
                </a:extLst>
              </a:tr>
              <a:tr h="634374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Allbwn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18955966"/>
                  </a:ext>
                </a:extLst>
              </a:tr>
              <a:tr h="634374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Newidyn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00352113"/>
                  </a:ext>
                </a:extLst>
              </a:tr>
              <a:tr h="81939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Dolen (Loop)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49196744"/>
                  </a:ext>
                </a:extLst>
              </a:tr>
              <a:tr h="634374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Rhesymeg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21471423"/>
                  </a:ext>
                </a:extLst>
              </a:tr>
            </a:tbl>
          </a:graphicData>
        </a:graphic>
      </p:graphicFrame>
      <p:sp>
        <p:nvSpPr>
          <p:cNvPr id="37" name="Google Shape;135;p19">
            <a:extLst>
              <a:ext uri="{FF2B5EF4-FFF2-40B4-BE49-F238E27FC236}">
                <a16:creationId xmlns:a16="http://schemas.microsoft.com/office/drawing/2014/main" id="{1D6A8860-3523-7DF6-1327-3C0BEA33648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5988" y="143288"/>
            <a:ext cx="8700507" cy="629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-GB" sz="3100" dirty="0">
                <a:latin typeface="Roboto"/>
                <a:ea typeface="Roboto"/>
                <a:cs typeface="Roboto"/>
                <a:sym typeface="Roboto"/>
              </a:rPr>
              <a:t>Gweithgaredd ymarfer adalwad</a:t>
            </a:r>
            <a:endParaRPr sz="3100" dirty="0"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CFB8CC2C-83B8-20D4-591F-12E228B9627F}"/>
              </a:ext>
            </a:extLst>
          </p:cNvPr>
          <p:cNvCxnSpPr>
            <a:cxnSpLocks/>
          </p:cNvCxnSpPr>
          <p:nvPr/>
        </p:nvCxnSpPr>
        <p:spPr>
          <a:xfrm>
            <a:off x="1637541" y="1772093"/>
            <a:ext cx="1412310" cy="2665176"/>
          </a:xfrm>
          <a:prstGeom prst="straightConnector1">
            <a:avLst/>
          </a:prstGeom>
          <a:ln w="38100">
            <a:solidFill>
              <a:srgbClr val="D8334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F1FCB812-B81A-252D-BF70-5BD0C77C4A9D}"/>
              </a:ext>
            </a:extLst>
          </p:cNvPr>
          <p:cNvCxnSpPr>
            <a:cxnSpLocks/>
          </p:cNvCxnSpPr>
          <p:nvPr/>
        </p:nvCxnSpPr>
        <p:spPr>
          <a:xfrm flipV="1">
            <a:off x="1487920" y="1772912"/>
            <a:ext cx="1984617" cy="628466"/>
          </a:xfrm>
          <a:prstGeom prst="straightConnector1">
            <a:avLst/>
          </a:prstGeom>
          <a:ln w="38100">
            <a:solidFill>
              <a:srgbClr val="D8334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39DD4F9A-5003-CD1C-FCE8-094BEBA929A4}"/>
              </a:ext>
            </a:extLst>
          </p:cNvPr>
          <p:cNvCxnSpPr>
            <a:cxnSpLocks/>
          </p:cNvCxnSpPr>
          <p:nvPr/>
        </p:nvCxnSpPr>
        <p:spPr>
          <a:xfrm flipV="1">
            <a:off x="1701336" y="2394286"/>
            <a:ext cx="1920822" cy="622285"/>
          </a:xfrm>
          <a:prstGeom prst="straightConnector1">
            <a:avLst/>
          </a:prstGeom>
          <a:ln w="38100">
            <a:solidFill>
              <a:srgbClr val="D8334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B616CA00-FB38-5843-31B6-C3F34FBD9B0F}"/>
              </a:ext>
            </a:extLst>
          </p:cNvPr>
          <p:cNvCxnSpPr>
            <a:cxnSpLocks/>
          </p:cNvCxnSpPr>
          <p:nvPr/>
        </p:nvCxnSpPr>
        <p:spPr>
          <a:xfrm>
            <a:off x="1708424" y="3757918"/>
            <a:ext cx="1282869" cy="0"/>
          </a:xfrm>
          <a:prstGeom prst="straightConnector1">
            <a:avLst/>
          </a:prstGeom>
          <a:ln w="38100">
            <a:solidFill>
              <a:srgbClr val="D8334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59A3592D-9BE1-6288-F290-E287A412333A}"/>
              </a:ext>
            </a:extLst>
          </p:cNvPr>
          <p:cNvCxnSpPr>
            <a:cxnSpLocks/>
          </p:cNvCxnSpPr>
          <p:nvPr/>
        </p:nvCxnSpPr>
        <p:spPr>
          <a:xfrm flipV="1">
            <a:off x="1642778" y="2965489"/>
            <a:ext cx="1899351" cy="1471780"/>
          </a:xfrm>
          <a:prstGeom prst="straightConnector1">
            <a:avLst/>
          </a:prstGeom>
          <a:ln w="38100">
            <a:solidFill>
              <a:srgbClr val="D8334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4D3B00-45F0-EB50-1DB0-36D46EF886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925" y="1317300"/>
            <a:ext cx="3706500" cy="2508900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en-US" dirty="0"/>
              <a:t>Cwestiwn mawr</a:t>
            </a:r>
            <a:br>
              <a:rPr lang="en-US" dirty="0"/>
            </a:br>
            <a:r>
              <a:rPr lang="en-US" dirty="0"/>
              <a:t>-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Sut gallwn ni defnyddio BBC micro:bit I greu censor gogwydd?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60E211-A8C3-F941-51E3-BBEABB03CE6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anchor="ctr">
            <a:normAutofit/>
          </a:bodyPr>
          <a:lstStyle/>
          <a:p>
            <a:pPr marL="146050" lvl="0" indent="0" algn="ctr">
              <a:buNone/>
            </a:pPr>
            <a:r>
              <a:rPr lang="en-GB" sz="1600" b="1" dirty="0">
                <a:solidFill>
                  <a:srgbClr val="00B050"/>
                </a:solidFill>
              </a:rPr>
              <a:t>Stop Dysgu 1 </a:t>
            </a:r>
          </a:p>
          <a:p>
            <a:pPr marL="146050" lvl="0" indent="0" algn="ctr">
              <a:buNone/>
            </a:pPr>
            <a:r>
              <a:rPr lang="en-GB" sz="1600" dirty="0">
                <a:solidFill>
                  <a:srgbClr val="00B050"/>
                </a:solidFill>
              </a:rPr>
              <a:t>– </a:t>
            </a:r>
          </a:p>
          <a:p>
            <a:pPr marL="146050" lvl="0" indent="0" algn="ctr">
              <a:buNone/>
            </a:pPr>
            <a:r>
              <a:rPr lang="en-GB" sz="1600" dirty="0">
                <a:solidFill>
                  <a:srgbClr val="00B050"/>
                </a:solidFill>
              </a:rPr>
              <a:t>Adnabod beth yw censor gogwydd</a:t>
            </a:r>
          </a:p>
          <a:p>
            <a:pPr marL="146050" indent="0" algn="ctr">
              <a:buNone/>
            </a:pPr>
            <a:endParaRPr lang="en-GB" sz="1600" dirty="0"/>
          </a:p>
          <a:p>
            <a:pPr marL="146050" lvl="0" indent="0" algn="ctr">
              <a:buNone/>
            </a:pPr>
            <a:r>
              <a:rPr lang="en-GB" sz="1600" b="1" dirty="0">
                <a:solidFill>
                  <a:srgbClr val="FFC000"/>
                </a:solidFill>
              </a:rPr>
              <a:t>Stop Dysgu 2 </a:t>
            </a:r>
          </a:p>
          <a:p>
            <a:pPr marL="146050" lvl="0" indent="0" algn="ctr">
              <a:buNone/>
            </a:pPr>
            <a:r>
              <a:rPr lang="en-GB" sz="1600" dirty="0">
                <a:solidFill>
                  <a:srgbClr val="FFC000"/>
                </a:solidFill>
              </a:rPr>
              <a:t>– </a:t>
            </a:r>
          </a:p>
          <a:p>
            <a:pPr marL="146050" lvl="0" indent="0" algn="ctr">
              <a:buNone/>
            </a:pPr>
            <a:r>
              <a:rPr lang="en-GB" sz="1600" dirty="0">
                <a:solidFill>
                  <a:srgbClr val="FFC000"/>
                </a:solidFill>
              </a:rPr>
              <a:t>Dadansoddi sut mae’r code yn gweithio ar gyfer y censor gogwydd</a:t>
            </a:r>
            <a:endParaRPr lang="en-GB" sz="1600" dirty="0"/>
          </a:p>
          <a:p>
            <a:pPr marL="146050" lvl="0" indent="0" algn="ctr">
              <a:buNone/>
            </a:pPr>
            <a:endParaRPr lang="en-GB" sz="1600" dirty="0"/>
          </a:p>
          <a:p>
            <a:pPr marL="146050" lvl="0" indent="0" algn="ctr">
              <a:buNone/>
            </a:pPr>
            <a:r>
              <a:rPr lang="en-GB" sz="1600" b="1" dirty="0">
                <a:solidFill>
                  <a:srgbClr val="FF0000"/>
                </a:solidFill>
              </a:rPr>
              <a:t>Stop Dysgu 3 </a:t>
            </a:r>
          </a:p>
          <a:p>
            <a:pPr marL="146050" lvl="0" indent="0" algn="ctr">
              <a:buNone/>
            </a:pPr>
            <a:r>
              <a:rPr lang="en-GB" sz="1600" b="1" dirty="0">
                <a:solidFill>
                  <a:srgbClr val="FF0000"/>
                </a:solidFill>
              </a:rPr>
              <a:t>– </a:t>
            </a:r>
          </a:p>
          <a:p>
            <a:pPr marL="146050" lvl="0" indent="0" algn="ctr">
              <a:buNone/>
            </a:pPr>
            <a:r>
              <a:rPr lang="en-GB" sz="1600" dirty="0">
                <a:solidFill>
                  <a:srgbClr val="FF0000"/>
                </a:solidFill>
              </a:rPr>
              <a:t>Defnyddio’r swyddogaeth acceleromedr o’r BBC micro:bit I greu censor gogwydd</a:t>
            </a:r>
          </a:p>
        </p:txBody>
      </p:sp>
    </p:spTree>
    <p:extLst>
      <p:ext uri="{BB962C8B-B14F-4D97-AF65-F5344CB8AC3E}">
        <p14:creationId xmlns:p14="http://schemas.microsoft.com/office/powerpoint/2010/main" val="18048371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34"/>
          <p:cNvSpPr txBox="1">
            <a:spLocks noGrp="1"/>
          </p:cNvSpPr>
          <p:nvPr>
            <p:ph type="title"/>
          </p:nvPr>
        </p:nvSpPr>
        <p:spPr>
          <a:xfrm>
            <a:off x="113122" y="333963"/>
            <a:ext cx="8588628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-GB" sz="2120" dirty="0">
                <a:latin typeface="Roboto"/>
                <a:ea typeface="Roboto"/>
                <a:cs typeface="Roboto"/>
                <a:sym typeface="Roboto"/>
              </a:rPr>
              <a:t>Tasg ymchwilio</a:t>
            </a:r>
            <a:endParaRPr sz="2120" dirty="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" name="Google Shape;369;p37">
            <a:extLst>
              <a:ext uri="{FF2B5EF4-FFF2-40B4-BE49-F238E27FC236}">
                <a16:creationId xmlns:a16="http://schemas.microsoft.com/office/drawing/2014/main" id="{043455FA-F9ED-36D0-F472-73E4A21512A3}"/>
              </a:ext>
            </a:extLst>
          </p:cNvPr>
          <p:cNvSpPr txBox="1"/>
          <p:nvPr/>
        </p:nvSpPr>
        <p:spPr>
          <a:xfrm>
            <a:off x="556350" y="1206809"/>
            <a:ext cx="8031300" cy="4647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>
                <a:latin typeface="Roboto"/>
                <a:ea typeface="Roboto"/>
                <a:cs typeface="Roboto"/>
                <a:sym typeface="Roboto"/>
              </a:rPr>
              <a:t>Mae ganddo chi pump munud I mynd ar-lein a ymchwilio mewn I beth yw censor gogwydd. Dydych chi ddim angen ysgrifennu unrhywbeth lawr, ond dyle chi bod yn barod I adrodd beth rydych chi wedi ffeindio I’r dosbarth.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GB" sz="2000" dirty="0">
              <a:latin typeface="Roboto"/>
              <a:ea typeface="Roboto"/>
              <a:cs typeface="Roboto"/>
              <a:sym typeface="Roboto"/>
            </a:endParaRPr>
          </a:p>
          <a:p>
            <a:pPr lvl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2000" dirty="0">
                <a:solidFill>
                  <a:srgbClr val="00B050"/>
                </a:solidFill>
                <a:latin typeface="Roboto"/>
                <a:ea typeface="Roboto"/>
                <a:cs typeface="Roboto"/>
                <a:sym typeface="Roboto"/>
              </a:rPr>
              <a:t>1)Beth yw censor gogwydd?</a:t>
            </a:r>
          </a:p>
          <a:p>
            <a:pPr lvl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GB" sz="2000" dirty="0">
              <a:latin typeface="Roboto"/>
              <a:ea typeface="Roboto"/>
              <a:cs typeface="Roboto"/>
              <a:sym typeface="Roboto"/>
            </a:endParaRPr>
          </a:p>
          <a:p>
            <a:pPr lvl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2000" dirty="0">
                <a:solidFill>
                  <a:srgbClr val="FFC000"/>
                </a:solidFill>
                <a:latin typeface="Roboto"/>
                <a:ea typeface="Roboto"/>
                <a:cs typeface="Roboto"/>
                <a:sym typeface="Roboto"/>
              </a:rPr>
              <a:t>2) Sut ydy’r censor gogwydd yn cael ei ddefnyddio yn y byd gor iawn?</a:t>
            </a:r>
          </a:p>
          <a:p>
            <a:pPr lvl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GB" sz="2000" dirty="0">
              <a:latin typeface="Roboto"/>
              <a:ea typeface="Roboto"/>
              <a:cs typeface="Roboto"/>
              <a:sym typeface="Roboto"/>
            </a:endParaRPr>
          </a:p>
          <a:p>
            <a:pPr lvl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2000" dirty="0">
                <a:solidFill>
                  <a:srgbClr val="FF0000"/>
                </a:solidFill>
                <a:latin typeface="Roboto"/>
                <a:ea typeface="Roboto"/>
                <a:cs typeface="Roboto"/>
                <a:sym typeface="Roboto"/>
              </a:rPr>
              <a:t>3) Sut ydy censor gogwydd yn gweithio?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GB" sz="2000" dirty="0"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GB" sz="2000" dirty="0">
              <a:latin typeface="Roboto"/>
              <a:ea typeface="Roboto"/>
              <a:cs typeface="Roboto"/>
              <a:sym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3973696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5"/>
          <p:cNvSpPr txBox="1">
            <a:spLocks noGrp="1"/>
          </p:cNvSpPr>
          <p:nvPr>
            <p:ph type="title"/>
          </p:nvPr>
        </p:nvSpPr>
        <p:spPr>
          <a:xfrm>
            <a:off x="84841" y="333963"/>
            <a:ext cx="8616909" cy="62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-GB" sz="2120" dirty="0">
                <a:latin typeface="Roboto"/>
                <a:ea typeface="Roboto"/>
                <a:cs typeface="Roboto"/>
                <a:sym typeface="Roboto"/>
              </a:rPr>
              <a:t>Data o’r micro:bit yn dangos datgeliad o ogwydd</a:t>
            </a:r>
            <a:endParaRPr sz="2120" dirty="0"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05" name="Google Shape;105;p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1638" y="2195162"/>
            <a:ext cx="1481575" cy="1243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" name="Google Shape;106;p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966800" y="2208834"/>
            <a:ext cx="1481575" cy="12157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" name="Google Shape;107;p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204863" y="2195151"/>
            <a:ext cx="1497488" cy="1243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Google Shape;108;p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622438" y="2203925"/>
            <a:ext cx="1497500" cy="12255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9" name="Google Shape;109;p5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263584" y="2240000"/>
            <a:ext cx="1436504" cy="1215750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p5"/>
          <p:cNvSpPr/>
          <p:nvPr/>
        </p:nvSpPr>
        <p:spPr>
          <a:xfrm>
            <a:off x="1655175" y="3583375"/>
            <a:ext cx="5549700" cy="2763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11" name="Google Shape;111;p5"/>
          <p:cNvSpPr txBox="1"/>
          <p:nvPr/>
        </p:nvSpPr>
        <p:spPr>
          <a:xfrm>
            <a:off x="2089875" y="3786550"/>
            <a:ext cx="5114988" cy="400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latin typeface="Roboto"/>
                <a:ea typeface="Roboto"/>
                <a:cs typeface="Roboto"/>
                <a:sym typeface="Roboto"/>
              </a:rPr>
              <a:t>Gan cynnydd y ongl o’r gogwydd mae yna mwy a mwy o LEDs!</a:t>
            </a:r>
            <a:endParaRPr dirty="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4D3B00-45F0-EB50-1DB0-36D46EF886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925" y="1317300"/>
            <a:ext cx="3706500" cy="2508900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en-US" dirty="0"/>
              <a:t>Cwestiwn mawr</a:t>
            </a:r>
            <a:br>
              <a:rPr lang="en-US" dirty="0"/>
            </a:br>
            <a:r>
              <a:rPr lang="en-US" dirty="0"/>
              <a:t>-</a:t>
            </a:r>
            <a:br>
              <a:rPr lang="en-US" dirty="0"/>
            </a:br>
            <a:r>
              <a:rPr lang="en-US" dirty="0">
                <a:solidFill>
                  <a:schemeClr val="bg1"/>
                </a:solidFill>
              </a:rPr>
              <a:t>Sut gallwn ni defnyddio BBC micro:bit I greu censor gogwydd?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60E211-A8C3-F941-51E3-BBEABB03CE6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anchor="ctr">
            <a:normAutofit/>
          </a:bodyPr>
          <a:lstStyle/>
          <a:p>
            <a:pPr marL="146050" indent="0" algn="ctr">
              <a:buNone/>
            </a:pPr>
            <a:endParaRPr lang="en-GB" sz="1600" dirty="0"/>
          </a:p>
          <a:p>
            <a:pPr marL="146050" lvl="0" indent="0" algn="ctr">
              <a:buNone/>
            </a:pPr>
            <a:r>
              <a:rPr lang="en-GB" sz="1600" b="1" dirty="0">
                <a:solidFill>
                  <a:srgbClr val="FFC000"/>
                </a:solidFill>
              </a:rPr>
              <a:t>Stop Dysgu 2 </a:t>
            </a:r>
          </a:p>
          <a:p>
            <a:pPr marL="146050" indent="0" algn="ctr">
              <a:buNone/>
            </a:pPr>
            <a:r>
              <a:rPr lang="en-GB" sz="1600" dirty="0">
                <a:solidFill>
                  <a:srgbClr val="FFC000"/>
                </a:solidFill>
              </a:rPr>
              <a:t>– </a:t>
            </a:r>
          </a:p>
          <a:p>
            <a:pPr marL="146050" indent="0" algn="ctr">
              <a:buNone/>
            </a:pPr>
            <a:r>
              <a:rPr lang="en-GB" sz="1600" dirty="0">
                <a:solidFill>
                  <a:srgbClr val="FFC000"/>
                </a:solidFill>
              </a:rPr>
              <a:t>Dadansoddi sut mae’r code yn gweithio ar gyfer y censor gogwydd</a:t>
            </a:r>
            <a:endParaRPr lang="en-GB" sz="1600" dirty="0"/>
          </a:p>
          <a:p>
            <a:pPr marL="146050" lvl="0" indent="0" algn="ctr">
              <a:buNone/>
            </a:pPr>
            <a:endParaRPr lang="en-GB" sz="1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39492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34"/>
          <p:cNvSpPr txBox="1">
            <a:spLocks noGrp="1"/>
          </p:cNvSpPr>
          <p:nvPr>
            <p:ph type="title"/>
          </p:nvPr>
        </p:nvSpPr>
        <p:spPr>
          <a:xfrm>
            <a:off x="65988" y="333963"/>
            <a:ext cx="8635762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120" dirty="0">
                <a:latin typeface="Roboto"/>
                <a:ea typeface="Roboto"/>
                <a:cs typeface="Roboto"/>
                <a:sym typeface="Roboto"/>
              </a:rPr>
              <a:t>Code ar gyfer creu y censor gogwydd</a:t>
            </a:r>
            <a:endParaRPr sz="2120" dirty="0"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7EAC0ACF-1AAE-FFF1-C7F8-27BFA36C33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8960" y="1588823"/>
            <a:ext cx="6021335" cy="3220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17189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4D3B00-45F0-EB50-1DB0-36D46EF886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925" y="1317300"/>
            <a:ext cx="3706500" cy="2508900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en-US" dirty="0"/>
              <a:t>Cwestiwn mawr</a:t>
            </a:r>
            <a:br>
              <a:rPr lang="en-US" dirty="0"/>
            </a:br>
            <a:r>
              <a:rPr lang="en-US" dirty="0"/>
              <a:t>-</a:t>
            </a:r>
            <a:br>
              <a:rPr lang="en-US" dirty="0"/>
            </a:br>
            <a:r>
              <a:rPr lang="en-US" dirty="0">
                <a:solidFill>
                  <a:schemeClr val="bg1"/>
                </a:solidFill>
              </a:rPr>
              <a:t>Sut gallwn ni defnyddio BBC micro:bit I greu censor gogwydd?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60E211-A8C3-F941-51E3-BBEABB03CE6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anchor="ctr">
            <a:normAutofit/>
          </a:bodyPr>
          <a:lstStyle/>
          <a:p>
            <a:pPr marL="146050" lvl="0" indent="0" algn="ctr">
              <a:buNone/>
            </a:pPr>
            <a:r>
              <a:rPr lang="en-GB" sz="1600" b="1" dirty="0">
                <a:solidFill>
                  <a:srgbClr val="FF0000"/>
                </a:solidFill>
              </a:rPr>
              <a:t>Stop Dysgu 3 </a:t>
            </a:r>
          </a:p>
          <a:p>
            <a:pPr marL="146050" indent="0" algn="ctr">
              <a:buNone/>
            </a:pPr>
            <a:r>
              <a:rPr lang="en-GB" sz="1600" b="1" dirty="0">
                <a:solidFill>
                  <a:srgbClr val="FF0000"/>
                </a:solidFill>
              </a:rPr>
              <a:t>–</a:t>
            </a:r>
          </a:p>
          <a:p>
            <a:pPr marL="146050" indent="0" algn="ctr">
              <a:buNone/>
            </a:pPr>
            <a:r>
              <a:rPr lang="en-GB" sz="1600" b="1" dirty="0">
                <a:solidFill>
                  <a:srgbClr val="FF0000"/>
                </a:solidFill>
              </a:rPr>
              <a:t> </a:t>
            </a:r>
            <a:r>
              <a:rPr lang="en-GB" sz="1600" dirty="0">
                <a:solidFill>
                  <a:srgbClr val="FF0000"/>
                </a:solidFill>
              </a:rPr>
              <a:t>Defnyddio’r swyddogaeth acceleromedr o’r BBC micro:bit I greu censor gogwydd</a:t>
            </a:r>
          </a:p>
          <a:p>
            <a:pPr marL="146050" lvl="0" indent="0" algn="ctr">
              <a:buNone/>
            </a:pPr>
            <a:endParaRPr lang="en-GB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20566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C7BFDE8-1D6D-E157-A1EC-5DC5BD0790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988" y="298537"/>
            <a:ext cx="8766337" cy="623700"/>
          </a:xfrm>
        </p:spPr>
        <p:txBody>
          <a:bodyPr/>
          <a:lstStyle/>
          <a:p>
            <a:r>
              <a:rPr lang="en-US" dirty="0"/>
              <a:t>Sialens!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F36376B-E6F2-BAF4-245D-1D9242F81ADD}"/>
              </a:ext>
            </a:extLst>
          </p:cNvPr>
          <p:cNvSpPr txBox="1"/>
          <p:nvPr/>
        </p:nvSpPr>
        <p:spPr>
          <a:xfrm>
            <a:off x="451225" y="1771531"/>
            <a:ext cx="8276215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Copio’r code rydych chi wedi cael ei rhoi I greu rhifydd gogwydd</a:t>
            </a:r>
            <a:endParaRPr lang="en-US" sz="2000" dirty="0">
              <a:solidFill>
                <a:srgbClr val="00B05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C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Coethi’r code felly ei bod yn chwarae swn pan mae’r holl LEDs ynghyn</a:t>
            </a:r>
            <a:endParaRPr lang="en-US" sz="2000" dirty="0">
              <a:solidFill>
                <a:srgbClr val="FFC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Gwella</a:t>
            </a:r>
            <a:r>
              <a:rPr lang="en-US" sz="20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’r nodweddion o’r rhifydd gan rhaglennu y botwmau A a B I berfformio tasg penodol</a:t>
            </a:r>
            <a:endParaRPr lang="en-US" sz="20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2437808"/>
      </p:ext>
    </p:extLst>
  </p:cSld>
  <p:clrMapOvr>
    <a:masterClrMapping/>
  </p:clrMapOvr>
</p:sld>
</file>

<file path=ppt/theme/theme1.xml><?xml version="1.0" encoding="utf-8"?>
<a:theme xmlns:a="http://schemas.openxmlformats.org/drawingml/2006/main" name="Paradigm">
  <a:themeElements>
    <a:clrScheme name="Paradigm">
      <a:dk1>
        <a:srgbClr val="31394D"/>
      </a:dk1>
      <a:lt1>
        <a:srgbClr val="FFFFFF"/>
      </a:lt1>
      <a:dk2>
        <a:srgbClr val="666666"/>
      </a:dk2>
      <a:lt2>
        <a:srgbClr val="626B73"/>
      </a:lt2>
      <a:accent1>
        <a:srgbClr val="002F4A"/>
      </a:accent1>
      <a:accent2>
        <a:srgbClr val="D9C4B1"/>
      </a:accent2>
      <a:accent3>
        <a:srgbClr val="EDE3DA"/>
      </a:accent3>
      <a:accent4>
        <a:srgbClr val="B85741"/>
      </a:accent4>
      <a:accent5>
        <a:srgbClr val="009384"/>
      </a:accent5>
      <a:accent6>
        <a:srgbClr val="D0F6FF"/>
      </a:accent6>
      <a:hlink>
        <a:srgbClr val="009384"/>
      </a:hlink>
      <a:folHlink>
        <a:srgbClr val="00938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957</TotalTime>
  <Words>407</Words>
  <Application>Microsoft Office PowerPoint</Application>
  <PresentationFormat>On-screen Show (16:9)</PresentationFormat>
  <Paragraphs>69</Paragraphs>
  <Slides>10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Merriweather</vt:lpstr>
      <vt:lpstr>Calibri</vt:lpstr>
      <vt:lpstr>Roboto</vt:lpstr>
      <vt:lpstr>Paradigm</vt:lpstr>
      <vt:lpstr>PowerPoint Presentation</vt:lpstr>
      <vt:lpstr>Gweithgaredd ymarfer adalwad</vt:lpstr>
      <vt:lpstr>Cwestiwn mawr - Sut gallwn ni defnyddio BBC micro:bit I greu censor gogwydd?</vt:lpstr>
      <vt:lpstr>Tasg ymchwilio</vt:lpstr>
      <vt:lpstr>Data o’r micro:bit yn dangos datgeliad o ogwydd</vt:lpstr>
      <vt:lpstr>Cwestiwn mawr - Sut gallwn ni defnyddio BBC micro:bit I greu censor gogwydd?</vt:lpstr>
      <vt:lpstr>Code ar gyfer creu y censor gogwydd</vt:lpstr>
      <vt:lpstr>Cwestiwn mawr - Sut gallwn ni defnyddio BBC micro:bit I greu censor gogwydd?</vt:lpstr>
      <vt:lpstr>Sialens!</vt:lpstr>
      <vt:lpstr>Cwestiwn Mawr - Sut gallwn ni defnyddio BBC micro:bit I greu censor gogwydd?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Teigan Morgan</cp:lastModifiedBy>
  <cp:revision>28</cp:revision>
  <dcterms:modified xsi:type="dcterms:W3CDTF">2023-01-10T15:26:58Z</dcterms:modified>
</cp:coreProperties>
</file>