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99" r:id="rId2"/>
  </p:sldIdLst>
  <p:sldSz cx="9144000" cy="5143500" type="screen16x9"/>
  <p:notesSz cx="6858000" cy="9144000"/>
  <p:embeddedFontLst>
    <p:embeddedFont>
      <p:font typeface="Merriweather" panose="00000500000000000000" pitchFamily="2" charset="0"/>
      <p:regular r:id="rId4"/>
      <p:bold r:id="rId5"/>
      <p:italic r:id="rId6"/>
      <p:boldItalic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0"/>
    <p:restoredTop sz="94666"/>
  </p:normalViewPr>
  <p:slideViewPr>
    <p:cSldViewPr snapToGrid="0">
      <p:cViewPr varScale="1">
        <p:scale>
          <a:sx n="63" d="100"/>
          <a:sy n="63" d="100"/>
        </p:scale>
        <p:origin x="749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bdb58d8a8_1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bdb58d8a8_1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9414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4" r:id="rId4"/>
    <p:sldLayoutId id="2147483655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4"/>
          <p:cNvSpPr txBox="1">
            <a:spLocks noGrp="1"/>
          </p:cNvSpPr>
          <p:nvPr>
            <p:ph type="title"/>
          </p:nvPr>
        </p:nvSpPr>
        <p:spPr>
          <a:xfrm>
            <a:off x="65988" y="333963"/>
            <a:ext cx="8635762" cy="62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>
                <a:latin typeface="Roboto"/>
                <a:ea typeface="Roboto"/>
                <a:cs typeface="Roboto"/>
                <a:sym typeface="Roboto"/>
              </a:rPr>
              <a:t>Code ar gyfer creu censor gogwydd</a:t>
            </a:r>
            <a:endParaRPr sz="212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98538D7-301B-C758-9633-90B07BB57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960" y="1588823"/>
            <a:ext cx="6021335" cy="322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718992"/>
      </p:ext>
    </p:extLst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6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Roboto</vt:lpstr>
      <vt:lpstr>Arial</vt:lpstr>
      <vt:lpstr>Merriweather</vt:lpstr>
      <vt:lpstr>Paradigm</vt:lpstr>
      <vt:lpstr>Code ar gyfer creu censor gogwydd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22</cp:revision>
  <dcterms:modified xsi:type="dcterms:W3CDTF">2023-01-06T14:32:48Z</dcterms:modified>
</cp:coreProperties>
</file>