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68" r:id="rId2"/>
  </p:sldIdLst>
  <p:sldSz cx="9144000" cy="5143500" type="screen16x9"/>
  <p:notesSz cx="6858000" cy="9144000"/>
  <p:embeddedFontLst>
    <p:embeddedFont>
      <p:font typeface="Merriweather" panose="00000500000000000000" pitchFamily="2" charset="0"/>
      <p:regular r:id="rId4"/>
      <p:bold r:id="rId5"/>
      <p:italic r:id="rId6"/>
      <p:boldItalic r:id="rId7"/>
    </p:embeddedFont>
    <p:embeddedFont>
      <p:font typeface="Roboto" panose="02000000000000000000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3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8"/>
    <p:restoredTop sz="94666"/>
  </p:normalViewPr>
  <p:slideViewPr>
    <p:cSldViewPr snapToGrid="0">
      <p:cViewPr varScale="1">
        <p:scale>
          <a:sx n="100" d="100"/>
          <a:sy n="100" d="100"/>
        </p:scale>
        <p:origin x="778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f468fb77a8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f468fb77a8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51381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radig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  <p:sldLayoutId id="2147483655" r:id="rId4"/>
    <p:sldLayoutId id="2147483660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135;p19">
            <a:extLst>
              <a:ext uri="{FF2B5EF4-FFF2-40B4-BE49-F238E27FC236}">
                <a16:creationId xmlns:a16="http://schemas.microsoft.com/office/drawing/2014/main" id="{1D6A8860-3523-7DF6-1327-3C0BEA33648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249398"/>
            <a:ext cx="8700507" cy="62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100" dirty="0">
                <a:latin typeface="Roboto"/>
                <a:ea typeface="Roboto"/>
                <a:cs typeface="Roboto"/>
                <a:sym typeface="Roboto"/>
              </a:rPr>
              <a:t>Gweithgaredd ymarfer adalwad</a:t>
            </a:r>
            <a:br>
              <a:rPr lang="en" sz="1800" dirty="0">
                <a:latin typeface="Roboto"/>
                <a:ea typeface="Roboto"/>
                <a:cs typeface="Roboto"/>
                <a:sym typeface="Roboto"/>
              </a:rPr>
            </a:br>
            <a:r>
              <a:rPr lang="en" sz="1800" dirty="0">
                <a:latin typeface="Roboto"/>
                <a:ea typeface="Roboto"/>
                <a:cs typeface="Roboto"/>
                <a:sym typeface="Roboto"/>
              </a:rPr>
              <a:t>Anodi yr code o dan </a:t>
            </a:r>
            <a:r>
              <a:rPr lang="en-GB" sz="1800" dirty="0">
                <a:latin typeface="Roboto"/>
                <a:ea typeface="Roboto"/>
                <a:cs typeface="Roboto"/>
                <a:sym typeface="Roboto"/>
              </a:rPr>
              <a:t>I</a:t>
            </a:r>
            <a:r>
              <a:rPr lang="en" sz="1800" dirty="0">
                <a:latin typeface="Roboto"/>
                <a:ea typeface="Roboto"/>
                <a:cs typeface="Roboto"/>
                <a:sym typeface="Roboto"/>
              </a:rPr>
              <a:t> esbonio sut mae pob rhan o’r cod yn gweithio.</a:t>
            </a:r>
            <a:endParaRPr sz="31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1C1176A-44A3-BC80-0B8D-DA236C105CBC}"/>
              </a:ext>
            </a:extLst>
          </p:cNvPr>
          <p:cNvSpPr/>
          <p:nvPr/>
        </p:nvSpPr>
        <p:spPr>
          <a:xfrm>
            <a:off x="2841780" y="936799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FE5E480-0C5F-6D5E-2213-C7FCBC810A39}"/>
              </a:ext>
            </a:extLst>
          </p:cNvPr>
          <p:cNvSpPr/>
          <p:nvPr/>
        </p:nvSpPr>
        <p:spPr>
          <a:xfrm>
            <a:off x="2852109" y="1975383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885103A-E048-3CE4-FD89-C76A31C7BAC3}"/>
              </a:ext>
            </a:extLst>
          </p:cNvPr>
          <p:cNvSpPr/>
          <p:nvPr/>
        </p:nvSpPr>
        <p:spPr>
          <a:xfrm>
            <a:off x="5789612" y="1652918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71D816E-1A39-5B62-4461-EA424E909BDC}"/>
              </a:ext>
            </a:extLst>
          </p:cNvPr>
          <p:cNvSpPr/>
          <p:nvPr/>
        </p:nvSpPr>
        <p:spPr>
          <a:xfrm>
            <a:off x="4077651" y="2370587"/>
            <a:ext cx="1065762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4B6ED6C-756F-F862-E65A-782E57CF7CF6}"/>
              </a:ext>
            </a:extLst>
          </p:cNvPr>
          <p:cNvSpPr/>
          <p:nvPr/>
        </p:nvSpPr>
        <p:spPr>
          <a:xfrm>
            <a:off x="2147388" y="2727254"/>
            <a:ext cx="133143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4F1B67D-30F5-D106-540C-9DB799D30F09}"/>
              </a:ext>
            </a:extLst>
          </p:cNvPr>
          <p:cNvSpPr/>
          <p:nvPr/>
        </p:nvSpPr>
        <p:spPr>
          <a:xfrm>
            <a:off x="2541014" y="3634804"/>
            <a:ext cx="878311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7DC653A-9013-92A1-F870-23D60EEC38CB}"/>
              </a:ext>
            </a:extLst>
          </p:cNvPr>
          <p:cNvSpPr/>
          <p:nvPr/>
        </p:nvSpPr>
        <p:spPr>
          <a:xfrm>
            <a:off x="2522048" y="4170204"/>
            <a:ext cx="975852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3F64C12-F13B-B4A1-0E93-A4539EE6043C}"/>
              </a:ext>
            </a:extLst>
          </p:cNvPr>
          <p:cNvSpPr/>
          <p:nvPr/>
        </p:nvSpPr>
        <p:spPr>
          <a:xfrm>
            <a:off x="2090508" y="4648171"/>
            <a:ext cx="1357869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9EA5F4C-48A2-5460-BA40-C738E57592D6}"/>
              </a:ext>
            </a:extLst>
          </p:cNvPr>
          <p:cNvSpPr/>
          <p:nvPr/>
        </p:nvSpPr>
        <p:spPr>
          <a:xfrm>
            <a:off x="5503018" y="2520110"/>
            <a:ext cx="1254584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EA40C86-DB81-1870-197F-F4E086DB93B1}"/>
              </a:ext>
            </a:extLst>
          </p:cNvPr>
          <p:cNvSpPr/>
          <p:nvPr/>
        </p:nvSpPr>
        <p:spPr>
          <a:xfrm>
            <a:off x="5922643" y="3475257"/>
            <a:ext cx="940070" cy="559626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Google Shape;303;p31">
            <a:extLst>
              <a:ext uri="{FF2B5EF4-FFF2-40B4-BE49-F238E27FC236}">
                <a16:creationId xmlns:a16="http://schemas.microsoft.com/office/drawing/2014/main" id="{8CD96935-191E-2252-7CFD-02B0508225D5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5201" y="923092"/>
            <a:ext cx="7070103" cy="40311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</TotalTime>
  <Words>20</Words>
  <Application>Microsoft Office PowerPoint</Application>
  <PresentationFormat>On-screen Show (16:9)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Merriweather</vt:lpstr>
      <vt:lpstr>Arial</vt:lpstr>
      <vt:lpstr>Roboto</vt:lpstr>
      <vt:lpstr>Paradigm</vt:lpstr>
      <vt:lpstr>Gweithgaredd ymarfer adalwad Anodi yr code o dan I esbonio sut mae pob rhan o’r cod yn gweithio.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Teigan Morgan</cp:lastModifiedBy>
  <cp:revision>15</cp:revision>
  <dcterms:modified xsi:type="dcterms:W3CDTF">2023-01-10T15:22:55Z</dcterms:modified>
</cp:coreProperties>
</file>