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308" r:id="rId2"/>
    <p:sldId id="268" r:id="rId3"/>
    <p:sldId id="288" r:id="rId4"/>
    <p:sldId id="297" r:id="rId5"/>
    <p:sldId id="305" r:id="rId6"/>
    <p:sldId id="290" r:id="rId7"/>
    <p:sldId id="306" r:id="rId8"/>
    <p:sldId id="301" r:id="rId9"/>
    <p:sldId id="309" r:id="rId10"/>
    <p:sldId id="307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erriweather" panose="00000500000000000000" pitchFamily="2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F35440-DD42-4A54-818E-E4105475A062}" v="3" dt="2022-12-12T21:06:55.625"/>
    <p1510:client id="{C9AC0ED4-548B-4AB4-BD52-6BAA6B121302}" v="1" dt="2022-12-12T12:39:54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0"/>
    <p:restoredTop sz="94529"/>
  </p:normalViewPr>
  <p:slideViewPr>
    <p:cSldViewPr snapToGrid="0">
      <p:cViewPr varScale="1">
        <p:scale>
          <a:sx n="100" d="100"/>
          <a:sy n="100" d="100"/>
        </p:scale>
        <p:origin x="54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7DF35440-DD42-4A54-818E-E4105475A062}"/>
    <pc:docChg chg="custSel modSld">
      <pc:chgData name="Daniel Gallichan" userId="273b4ad0-2be6-429c-ba74-145d33079e44" providerId="ADAL" clId="{7DF35440-DD42-4A54-818E-E4105475A062}" dt="2022-12-12T21:08:07.024" v="6" actId="1036"/>
      <pc:docMkLst>
        <pc:docMk/>
      </pc:docMkLst>
      <pc:sldChg chg="addSp delSp modSp mod">
        <pc:chgData name="Daniel Gallichan" userId="273b4ad0-2be6-429c-ba74-145d33079e44" providerId="ADAL" clId="{7DF35440-DD42-4A54-818E-E4105475A062}" dt="2022-12-12T21:08:07.024" v="6" actId="1036"/>
        <pc:sldMkLst>
          <pc:docMk/>
          <pc:sldMk cId="0" sldId="268"/>
        </pc:sldMkLst>
        <pc:spChg chg="add del mod">
          <ac:chgData name="Daniel Gallichan" userId="273b4ad0-2be6-429c-ba74-145d33079e44" providerId="ADAL" clId="{7DF35440-DD42-4A54-818E-E4105475A062}" dt="2022-12-12T21:06:46.340" v="1"/>
          <ac:spMkLst>
            <pc:docMk/>
            <pc:sldMk cId="0" sldId="268"/>
            <ac:spMk id="4" creationId="{D270E207-7949-714F-4E92-D4A6541BEDE7}"/>
          </ac:spMkLst>
        </pc:spChg>
        <pc:spChg chg="add del mod">
          <ac:chgData name="Daniel Gallichan" userId="273b4ad0-2be6-429c-ba74-145d33079e44" providerId="ADAL" clId="{7DF35440-DD42-4A54-818E-E4105475A062}" dt="2022-12-12T21:06:55.051" v="4" actId="478"/>
          <ac:spMkLst>
            <pc:docMk/>
            <pc:sldMk cId="0" sldId="268"/>
            <ac:spMk id="25" creationId="{8A382D3F-BF36-A287-1E82-99067F865016}"/>
          </ac:spMkLst>
        </pc:spChg>
        <pc:spChg chg="add mod">
          <ac:chgData name="Daniel Gallichan" userId="273b4ad0-2be6-429c-ba74-145d33079e44" providerId="ADAL" clId="{7DF35440-DD42-4A54-818E-E4105475A062}" dt="2022-12-12T21:08:07.024" v="6" actId="1036"/>
          <ac:spMkLst>
            <pc:docMk/>
            <pc:sldMk cId="0" sldId="268"/>
            <ac:spMk id="26" creationId="{AABD3FFD-4354-EBF1-F8D8-99B961E67303}"/>
          </ac:spMkLst>
        </pc:spChg>
        <pc:spChg chg="del">
          <ac:chgData name="Daniel Gallichan" userId="273b4ad0-2be6-429c-ba74-145d33079e44" providerId="ADAL" clId="{7DF35440-DD42-4A54-818E-E4105475A062}" dt="2022-12-12T21:06:49.577" v="2" actId="478"/>
          <ac:spMkLst>
            <pc:docMk/>
            <pc:sldMk cId="0" sldId="268"/>
            <ac:spMk id="37" creationId="{1D6A8860-3523-7DF6-1327-3C0BEA336488}"/>
          </ac:spMkLst>
        </pc:spChg>
      </pc:sldChg>
    </pc:docChg>
  </pc:docChgLst>
  <pc:docChgLst>
    <pc:chgData name="Daniel Gallichan" userId="273b4ad0-2be6-429c-ba74-145d33079e44" providerId="ADAL" clId="{C9AC0ED4-548B-4AB4-BD52-6BAA6B121302}"/>
    <pc:docChg chg="custSel delSld modSld">
      <pc:chgData name="Daniel Gallichan" userId="273b4ad0-2be6-429c-ba74-145d33079e44" providerId="ADAL" clId="{C9AC0ED4-548B-4AB4-BD52-6BAA6B121302}" dt="2022-12-12T12:40:39.277" v="4" actId="47"/>
      <pc:docMkLst>
        <pc:docMk/>
      </pc:docMkLst>
      <pc:sldChg chg="addSp delSp modSp mod delAnim">
        <pc:chgData name="Daniel Gallichan" userId="273b4ad0-2be6-429c-ba74-145d33079e44" providerId="ADAL" clId="{C9AC0ED4-548B-4AB4-BD52-6BAA6B121302}" dt="2022-12-12T12:39:54.586" v="3"/>
        <pc:sldMkLst>
          <pc:docMk/>
          <pc:sldMk cId="0" sldId="268"/>
        </pc:sldMkLst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5" creationId="{B109DC99-EEDB-946E-2DAC-28C0488302CE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5" creationId="{E6361E1B-A455-4CCE-EFEC-BE48D0CD7DE0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6" creationId="{178FAD26-11EA-F69B-5A38-B5E62AE96C6D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7" creationId="{0B837578-4E49-3258-C358-9BC80F6ECF21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8" creationId="{05B831FD-B3A1-227C-A2E5-6536900C003A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8" creationId="{473B9E6E-9FDA-F354-E80E-73158AE381AD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9" creationId="{799760CE-A9AD-9F03-7134-36985AA807A9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9" creationId="{B6D64240-39D1-0498-99D5-92CB9AD1E203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0" creationId="{9EBF999A-F7FB-AE43-DEBC-D6FDEBE56F1A}"/>
          </ac:spMkLst>
        </pc:spChg>
        <pc:spChg chg="del">
          <ac:chgData name="Daniel Gallichan" userId="273b4ad0-2be6-429c-ba74-145d33079e44" providerId="ADAL" clId="{C9AC0ED4-548B-4AB4-BD52-6BAA6B121302}" dt="2022-12-12T10:01:24.567" v="0" actId="478"/>
          <ac:spMkLst>
            <pc:docMk/>
            <pc:sldMk cId="0" sldId="268"/>
            <ac:spMk id="10" creationId="{A6D72482-B1B9-3C64-D18E-E4191ED1E302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1" creationId="{6CA08530-C28B-7657-A1B4-1EDDCCB88E07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2" creationId="{500A15B3-DD2A-694C-7A39-B8F2CF399BFD}"/>
          </ac:spMkLst>
        </pc:spChg>
        <pc:spChg chg="del">
          <ac:chgData name="Daniel Gallichan" userId="273b4ad0-2be6-429c-ba74-145d33079e44" providerId="ADAL" clId="{C9AC0ED4-548B-4AB4-BD52-6BAA6B121302}" dt="2022-12-12T10:01:27.374" v="1" actId="478"/>
          <ac:spMkLst>
            <pc:docMk/>
            <pc:sldMk cId="0" sldId="268"/>
            <ac:spMk id="12" creationId="{CFE0AE0D-CD36-7C0D-B8A0-DF67EAA794E4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3" creationId="{3364AF01-EAD7-A74D-7431-58628D0F0B4E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4" creationId="{825BBBC2-6328-7748-302C-1874F08242FD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5" creationId="{788E658B-67A3-8575-EC07-A838FEFED06E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7" creationId="{502B5A6F-A84D-2969-81D4-84FB124EE4FF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8" creationId="{8D7683C4-877E-EABE-44D9-0E163A2FB9B9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19" creationId="{6024C973-536B-BC0A-DC84-F11A5A88DA7B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21" creationId="{6AEB0311-EB4C-D221-F57C-5DE5FE8C110B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22" creationId="{D55DEBB7-A995-6150-FB86-8AFECF016B27}"/>
          </ac:spMkLst>
        </pc:spChg>
        <pc:spChg chg="mod">
          <ac:chgData name="Daniel Gallichan" userId="273b4ad0-2be6-429c-ba74-145d33079e44" providerId="ADAL" clId="{C9AC0ED4-548B-4AB4-BD52-6BAA6B121302}" dt="2022-12-12T12:39:54.586" v="3"/>
          <ac:spMkLst>
            <pc:docMk/>
            <pc:sldMk cId="0" sldId="268"/>
            <ac:spMk id="23" creationId="{4A2CBD81-D2D8-0692-3C16-D632A3F2A343}"/>
          </ac:spMkLst>
        </pc:spChg>
        <pc:grpChg chg="add mod">
          <ac:chgData name="Daniel Gallichan" userId="273b4ad0-2be6-429c-ba74-145d33079e44" providerId="ADAL" clId="{C9AC0ED4-548B-4AB4-BD52-6BAA6B121302}" dt="2022-12-12T12:39:54.586" v="3"/>
          <ac:grpSpMkLst>
            <pc:docMk/>
            <pc:sldMk cId="0" sldId="268"/>
            <ac:grpSpMk id="3" creationId="{A9C29423-9765-1F98-62E8-21AC3A48AE89}"/>
          </ac:grpSpMkLst>
        </pc:grpChg>
        <pc:grpChg chg="mod">
          <ac:chgData name="Daniel Gallichan" userId="273b4ad0-2be6-429c-ba74-145d33079e44" providerId="ADAL" clId="{C9AC0ED4-548B-4AB4-BD52-6BAA6B121302}" dt="2022-12-12T12:39:54.586" v="3"/>
          <ac:grpSpMkLst>
            <pc:docMk/>
            <pc:sldMk cId="0" sldId="268"/>
            <ac:grpSpMk id="6" creationId="{B9C49DAE-7187-B33F-37AF-8E21789BE64E}"/>
          </ac:grpSpMkLst>
        </pc:grpChg>
        <pc:grpChg chg="mod">
          <ac:chgData name="Daniel Gallichan" userId="273b4ad0-2be6-429c-ba74-145d33079e44" providerId="ADAL" clId="{C9AC0ED4-548B-4AB4-BD52-6BAA6B121302}" dt="2022-12-12T12:39:54.586" v="3"/>
          <ac:grpSpMkLst>
            <pc:docMk/>
            <pc:sldMk cId="0" sldId="268"/>
            <ac:grpSpMk id="7" creationId="{2DC986B9-6D2C-BAF1-F6B4-ABFCAD6D51FB}"/>
          </ac:grpSpMkLst>
        </pc:grpChg>
        <pc:picChg chg="del">
          <ac:chgData name="Daniel Gallichan" userId="273b4ad0-2be6-429c-ba74-145d33079e44" providerId="ADAL" clId="{C9AC0ED4-548B-4AB4-BD52-6BAA6B121302}" dt="2022-12-12T12:39:45.801" v="2" actId="478"/>
          <ac:picMkLst>
            <pc:docMk/>
            <pc:sldMk cId="0" sldId="268"/>
            <ac:picMk id="4" creationId="{8967CBA3-4C5A-45EF-01C2-9B268B7A230A}"/>
          </ac:picMkLst>
        </pc:picChg>
        <pc:picChg chg="mod">
          <ac:chgData name="Daniel Gallichan" userId="273b4ad0-2be6-429c-ba74-145d33079e44" providerId="ADAL" clId="{C9AC0ED4-548B-4AB4-BD52-6BAA6B121302}" dt="2022-12-12T12:39:54.586" v="3"/>
          <ac:picMkLst>
            <pc:docMk/>
            <pc:sldMk cId="0" sldId="268"/>
            <ac:picMk id="16" creationId="{18F1B0B9-E7DC-3BCE-C669-C754D5470889}"/>
          </ac:picMkLst>
        </pc:picChg>
        <pc:picChg chg="mod">
          <ac:chgData name="Daniel Gallichan" userId="273b4ad0-2be6-429c-ba74-145d33079e44" providerId="ADAL" clId="{C9AC0ED4-548B-4AB4-BD52-6BAA6B121302}" dt="2022-12-12T12:39:54.586" v="3"/>
          <ac:picMkLst>
            <pc:docMk/>
            <pc:sldMk cId="0" sldId="268"/>
            <ac:picMk id="20" creationId="{4BAC4EC4-0A8E-834C-3722-F7A98AFF4EC9}"/>
          </ac:picMkLst>
        </pc:picChg>
      </pc:sldChg>
      <pc:sldChg chg="del">
        <pc:chgData name="Daniel Gallichan" userId="273b4ad0-2be6-429c-ba74-145d33079e44" providerId="ADAL" clId="{C9AC0ED4-548B-4AB4-BD52-6BAA6B121302}" dt="2022-12-12T12:40:39.277" v="4" actId="47"/>
        <pc:sldMkLst>
          <pc:docMk/>
          <pc:sldMk cId="1304477531" sldId="304"/>
        </pc:sldMkLst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72CE8-E7CD-AE49-AB5C-0522B41DCB63}" type="doc">
      <dgm:prSet loTypeId="urn:microsoft.com/office/officeart/2005/8/layout/vList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D981E402-5513-A64B-9C8C-BB28FE48BBBB}">
      <dgm:prSet/>
      <dgm:spPr/>
      <dgm:t>
        <a:bodyPr/>
        <a:lstStyle/>
        <a:p>
          <a:r>
            <a:rPr lang="en-GB" dirty="0"/>
            <a:t>1) Cysylltu y pac batri a mewnosod y micro:bit I fewn I eich esgid.</a:t>
          </a:r>
        </a:p>
      </dgm:t>
    </dgm:pt>
    <dgm:pt modelId="{A219C06D-C784-4F4B-87D6-BFA08DFDC238}" type="parTrans" cxnId="{BCAE5B00-1798-6544-BAA2-35054C2922E9}">
      <dgm:prSet/>
      <dgm:spPr/>
      <dgm:t>
        <a:bodyPr/>
        <a:lstStyle/>
        <a:p>
          <a:endParaRPr lang="en-GB"/>
        </a:p>
      </dgm:t>
    </dgm:pt>
    <dgm:pt modelId="{6C1AE7A0-36E6-5D4A-8FBB-776842E81F30}" type="sibTrans" cxnId="{BCAE5B00-1798-6544-BAA2-35054C2922E9}">
      <dgm:prSet/>
      <dgm:spPr/>
      <dgm:t>
        <a:bodyPr/>
        <a:lstStyle/>
        <a:p>
          <a:endParaRPr lang="en-GB"/>
        </a:p>
      </dgm:t>
    </dgm:pt>
    <dgm:pt modelId="{2A7FF5ED-B5A5-7A47-A306-85DCF15AB717}">
      <dgm:prSet/>
      <dgm:spPr/>
      <dgm:t>
        <a:bodyPr/>
        <a:lstStyle/>
        <a:p>
          <a:r>
            <a:rPr lang="en-GB" dirty="0"/>
            <a:t>2) Gwthiwch y botwm A I ddechrau dal y data, bydd tic yn ymddangos ar eich sgrin I ddangos bod o yn rhedeg.</a:t>
          </a:r>
        </a:p>
      </dgm:t>
    </dgm:pt>
    <dgm:pt modelId="{21B2F295-3668-604D-8A88-01D9B27F90E9}" type="parTrans" cxnId="{B6501C1F-F874-0046-B985-5B00E3C15392}">
      <dgm:prSet/>
      <dgm:spPr/>
      <dgm:t>
        <a:bodyPr/>
        <a:lstStyle/>
        <a:p>
          <a:endParaRPr lang="en-GB"/>
        </a:p>
      </dgm:t>
    </dgm:pt>
    <dgm:pt modelId="{815890E5-DB2E-234B-B80D-D36E6464F62F}" type="sibTrans" cxnId="{B6501C1F-F874-0046-B985-5B00E3C15392}">
      <dgm:prSet/>
      <dgm:spPr/>
      <dgm:t>
        <a:bodyPr/>
        <a:lstStyle/>
        <a:p>
          <a:endParaRPr lang="en-GB"/>
        </a:p>
      </dgm:t>
    </dgm:pt>
    <dgm:pt modelId="{C008CF49-99A0-D94E-A32F-A51FB2D1E7DB}">
      <dgm:prSet/>
      <dgm:spPr/>
      <dgm:t>
        <a:bodyPr/>
        <a:lstStyle/>
        <a:p>
          <a:r>
            <a:rPr lang="en-GB" dirty="0"/>
            <a:t>3) Ewch nol I eich sedd a gwthiwch y botwm B, dyle chi gweld X ar eich sgrin I ddangos bod o wedi stopio logio data.</a:t>
          </a:r>
        </a:p>
      </dgm:t>
    </dgm:pt>
    <dgm:pt modelId="{2E76EDEB-04D6-9C44-887F-45303287EE7E}" type="parTrans" cxnId="{29F46383-72BF-1844-B4E2-327DB1A4D7F1}">
      <dgm:prSet/>
      <dgm:spPr/>
      <dgm:t>
        <a:bodyPr/>
        <a:lstStyle/>
        <a:p>
          <a:endParaRPr lang="en-GB"/>
        </a:p>
      </dgm:t>
    </dgm:pt>
    <dgm:pt modelId="{F74F4CE9-7BDA-2941-8DD7-DEA7729E327D}" type="sibTrans" cxnId="{29F46383-72BF-1844-B4E2-327DB1A4D7F1}">
      <dgm:prSet/>
      <dgm:spPr/>
      <dgm:t>
        <a:bodyPr/>
        <a:lstStyle/>
        <a:p>
          <a:endParaRPr lang="en-GB"/>
        </a:p>
      </dgm:t>
    </dgm:pt>
    <dgm:pt modelId="{AE44F5C2-0F1C-A04B-B29F-CFE7CC27EBC4}">
      <dgm:prSet/>
      <dgm:spPr/>
      <dgm:t>
        <a:bodyPr/>
        <a:lstStyle/>
        <a:p>
          <a:r>
            <a:rPr lang="en-GB" dirty="0"/>
            <a:t>4) Datgysylltu y pac batri o yr micro:bit a plygio’r micro:bit I fewn I eich cyfrifiadur.</a:t>
          </a:r>
        </a:p>
      </dgm:t>
    </dgm:pt>
    <dgm:pt modelId="{5E7C9072-9A38-5F43-8491-D168F6EA1C8D}" type="parTrans" cxnId="{2F25C18C-EED7-364B-9842-F2CD5D6B8069}">
      <dgm:prSet/>
      <dgm:spPr/>
      <dgm:t>
        <a:bodyPr/>
        <a:lstStyle/>
        <a:p>
          <a:endParaRPr lang="en-GB"/>
        </a:p>
      </dgm:t>
    </dgm:pt>
    <dgm:pt modelId="{D0857ABA-3886-6C4B-9D25-A27FB581E425}" type="sibTrans" cxnId="{2F25C18C-EED7-364B-9842-F2CD5D6B8069}">
      <dgm:prSet/>
      <dgm:spPr/>
      <dgm:t>
        <a:bodyPr/>
        <a:lstStyle/>
        <a:p>
          <a:endParaRPr lang="en-GB"/>
        </a:p>
      </dgm:t>
    </dgm:pt>
    <dgm:pt modelId="{E07D7BAE-8C7D-8442-B5A2-B2D733856BBF}">
      <dgm:prSet/>
      <dgm:spPr/>
      <dgm:t>
        <a:bodyPr/>
        <a:lstStyle/>
        <a:p>
          <a:r>
            <a:rPr lang="en-GB" dirty="0"/>
            <a:t>5) Agorwch y gyriant USB gyda’r enw MICROBIT a agorwch y ffeil gyda’r new ‘MY_DATA’ I weld y tabl o ddata sydd yn cynnwys y data sydd wedi ei dal wrth I chi cerdded o wmpas y ystafell.</a:t>
          </a:r>
        </a:p>
      </dgm:t>
    </dgm:pt>
    <dgm:pt modelId="{99CA7DCF-EBE6-0845-AD13-CA4109A2C44C}" type="parTrans" cxnId="{4B095296-B316-B74C-9D19-DD3083E62C98}">
      <dgm:prSet/>
      <dgm:spPr/>
      <dgm:t>
        <a:bodyPr/>
        <a:lstStyle/>
        <a:p>
          <a:endParaRPr lang="en-GB"/>
        </a:p>
      </dgm:t>
    </dgm:pt>
    <dgm:pt modelId="{B62FCAE6-A325-4D44-A8C9-D5F516324AF4}" type="sibTrans" cxnId="{4B095296-B316-B74C-9D19-DD3083E62C98}">
      <dgm:prSet/>
      <dgm:spPr/>
      <dgm:t>
        <a:bodyPr/>
        <a:lstStyle/>
        <a:p>
          <a:endParaRPr lang="en-GB"/>
        </a:p>
      </dgm:t>
    </dgm:pt>
    <dgm:pt modelId="{22CEF6ED-A9BC-0341-AE0A-2B61958B8CD5}" type="pres">
      <dgm:prSet presAssocID="{81C72CE8-E7CD-AE49-AB5C-0522B41DCB63}" presName="linear" presStyleCnt="0">
        <dgm:presLayoutVars>
          <dgm:animLvl val="lvl"/>
          <dgm:resizeHandles val="exact"/>
        </dgm:presLayoutVars>
      </dgm:prSet>
      <dgm:spPr/>
    </dgm:pt>
    <dgm:pt modelId="{14A1A85F-FC7F-DB4A-9B42-736208C66726}" type="pres">
      <dgm:prSet presAssocID="{D981E402-5513-A64B-9C8C-BB28FE48BBB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5B2108C1-CFF4-1A4F-826D-9EE0CC8D629B}" type="pres">
      <dgm:prSet presAssocID="{6C1AE7A0-36E6-5D4A-8FBB-776842E81F30}" presName="spacer" presStyleCnt="0"/>
      <dgm:spPr/>
    </dgm:pt>
    <dgm:pt modelId="{B0487FBD-BF35-6547-8D3A-0F5A82C7CAE6}" type="pres">
      <dgm:prSet presAssocID="{2A7FF5ED-B5A5-7A47-A306-85DCF15AB71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FF496D7-123E-DB4A-93EB-20DD4A97D7A8}" type="pres">
      <dgm:prSet presAssocID="{815890E5-DB2E-234B-B80D-D36E6464F62F}" presName="spacer" presStyleCnt="0"/>
      <dgm:spPr/>
    </dgm:pt>
    <dgm:pt modelId="{27A0E123-A394-3644-B5C2-DB699790A605}" type="pres">
      <dgm:prSet presAssocID="{C008CF49-99A0-D94E-A32F-A51FB2D1E7D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9E0D3C07-BC1C-0242-84B5-44485B5697A0}" type="pres">
      <dgm:prSet presAssocID="{F74F4CE9-7BDA-2941-8DD7-DEA7729E327D}" presName="spacer" presStyleCnt="0"/>
      <dgm:spPr/>
    </dgm:pt>
    <dgm:pt modelId="{7C6756A9-61BB-4F4C-8B78-9227AF8B12F1}" type="pres">
      <dgm:prSet presAssocID="{AE44F5C2-0F1C-A04B-B29F-CFE7CC27EBC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4390CBF-B1EC-0440-84B2-A6E921023DF6}" type="pres">
      <dgm:prSet presAssocID="{D0857ABA-3886-6C4B-9D25-A27FB581E425}" presName="spacer" presStyleCnt="0"/>
      <dgm:spPr/>
    </dgm:pt>
    <dgm:pt modelId="{72943BC5-BF4F-BC44-BA3B-FDC6B5A015B1}" type="pres">
      <dgm:prSet presAssocID="{E07D7BAE-8C7D-8442-B5A2-B2D733856BB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CAE5B00-1798-6544-BAA2-35054C2922E9}" srcId="{81C72CE8-E7CD-AE49-AB5C-0522B41DCB63}" destId="{D981E402-5513-A64B-9C8C-BB28FE48BBBB}" srcOrd="0" destOrd="0" parTransId="{A219C06D-C784-4F4B-87D6-BFA08DFDC238}" sibTransId="{6C1AE7A0-36E6-5D4A-8FBB-776842E81F30}"/>
    <dgm:cxn modelId="{B6501C1F-F874-0046-B985-5B00E3C15392}" srcId="{81C72CE8-E7CD-AE49-AB5C-0522B41DCB63}" destId="{2A7FF5ED-B5A5-7A47-A306-85DCF15AB717}" srcOrd="1" destOrd="0" parTransId="{21B2F295-3668-604D-8A88-01D9B27F90E9}" sibTransId="{815890E5-DB2E-234B-B80D-D36E6464F62F}"/>
    <dgm:cxn modelId="{3EEB5722-3ECD-474D-9567-D22204EA027D}" type="presOf" srcId="{C008CF49-99A0-D94E-A32F-A51FB2D1E7DB}" destId="{27A0E123-A394-3644-B5C2-DB699790A605}" srcOrd="0" destOrd="0" presId="urn:microsoft.com/office/officeart/2005/8/layout/vList2"/>
    <dgm:cxn modelId="{DFAF4839-EF14-3E4B-9CE9-A19A80D57025}" type="presOf" srcId="{D981E402-5513-A64B-9C8C-BB28FE48BBBB}" destId="{14A1A85F-FC7F-DB4A-9B42-736208C66726}" srcOrd="0" destOrd="0" presId="urn:microsoft.com/office/officeart/2005/8/layout/vList2"/>
    <dgm:cxn modelId="{C891D979-DB83-9D4A-B12E-7CA8B4554A95}" type="presOf" srcId="{2A7FF5ED-B5A5-7A47-A306-85DCF15AB717}" destId="{B0487FBD-BF35-6547-8D3A-0F5A82C7CAE6}" srcOrd="0" destOrd="0" presId="urn:microsoft.com/office/officeart/2005/8/layout/vList2"/>
    <dgm:cxn modelId="{0D04CD7C-747F-BE4A-8F89-05AD9707D836}" type="presOf" srcId="{81C72CE8-E7CD-AE49-AB5C-0522B41DCB63}" destId="{22CEF6ED-A9BC-0341-AE0A-2B61958B8CD5}" srcOrd="0" destOrd="0" presId="urn:microsoft.com/office/officeart/2005/8/layout/vList2"/>
    <dgm:cxn modelId="{29F46383-72BF-1844-B4E2-327DB1A4D7F1}" srcId="{81C72CE8-E7CD-AE49-AB5C-0522B41DCB63}" destId="{C008CF49-99A0-D94E-A32F-A51FB2D1E7DB}" srcOrd="2" destOrd="0" parTransId="{2E76EDEB-04D6-9C44-887F-45303287EE7E}" sibTransId="{F74F4CE9-7BDA-2941-8DD7-DEA7729E327D}"/>
    <dgm:cxn modelId="{2F25C18C-EED7-364B-9842-F2CD5D6B8069}" srcId="{81C72CE8-E7CD-AE49-AB5C-0522B41DCB63}" destId="{AE44F5C2-0F1C-A04B-B29F-CFE7CC27EBC4}" srcOrd="3" destOrd="0" parTransId="{5E7C9072-9A38-5F43-8491-D168F6EA1C8D}" sibTransId="{D0857ABA-3886-6C4B-9D25-A27FB581E425}"/>
    <dgm:cxn modelId="{921A0E95-9A1E-2648-A8FF-86FB971F3044}" type="presOf" srcId="{E07D7BAE-8C7D-8442-B5A2-B2D733856BBF}" destId="{72943BC5-BF4F-BC44-BA3B-FDC6B5A015B1}" srcOrd="0" destOrd="0" presId="urn:microsoft.com/office/officeart/2005/8/layout/vList2"/>
    <dgm:cxn modelId="{F8AB4B95-6598-AE4F-8F94-D0723C7FD5E0}" type="presOf" srcId="{AE44F5C2-0F1C-A04B-B29F-CFE7CC27EBC4}" destId="{7C6756A9-61BB-4F4C-8B78-9227AF8B12F1}" srcOrd="0" destOrd="0" presId="urn:microsoft.com/office/officeart/2005/8/layout/vList2"/>
    <dgm:cxn modelId="{4B095296-B316-B74C-9D19-DD3083E62C98}" srcId="{81C72CE8-E7CD-AE49-AB5C-0522B41DCB63}" destId="{E07D7BAE-8C7D-8442-B5A2-B2D733856BBF}" srcOrd="4" destOrd="0" parTransId="{99CA7DCF-EBE6-0845-AD13-CA4109A2C44C}" sibTransId="{B62FCAE6-A325-4D44-A8C9-D5F516324AF4}"/>
    <dgm:cxn modelId="{035DD077-938B-1144-8FFB-359C223E1B04}" type="presParOf" srcId="{22CEF6ED-A9BC-0341-AE0A-2B61958B8CD5}" destId="{14A1A85F-FC7F-DB4A-9B42-736208C66726}" srcOrd="0" destOrd="0" presId="urn:microsoft.com/office/officeart/2005/8/layout/vList2"/>
    <dgm:cxn modelId="{BA1ED462-0D4B-1640-B065-C99992F3D1CC}" type="presParOf" srcId="{22CEF6ED-A9BC-0341-AE0A-2B61958B8CD5}" destId="{5B2108C1-CFF4-1A4F-826D-9EE0CC8D629B}" srcOrd="1" destOrd="0" presId="urn:microsoft.com/office/officeart/2005/8/layout/vList2"/>
    <dgm:cxn modelId="{CC45B5CC-CAA1-4F42-BE37-8256C310217E}" type="presParOf" srcId="{22CEF6ED-A9BC-0341-AE0A-2B61958B8CD5}" destId="{B0487FBD-BF35-6547-8D3A-0F5A82C7CAE6}" srcOrd="2" destOrd="0" presId="urn:microsoft.com/office/officeart/2005/8/layout/vList2"/>
    <dgm:cxn modelId="{5BD7E740-2EE2-844B-9A1B-4A322B3DCA5B}" type="presParOf" srcId="{22CEF6ED-A9BC-0341-AE0A-2B61958B8CD5}" destId="{4FF496D7-123E-DB4A-93EB-20DD4A97D7A8}" srcOrd="3" destOrd="0" presId="urn:microsoft.com/office/officeart/2005/8/layout/vList2"/>
    <dgm:cxn modelId="{BD274D4A-837D-8A43-ACE0-BF9F1476094E}" type="presParOf" srcId="{22CEF6ED-A9BC-0341-AE0A-2B61958B8CD5}" destId="{27A0E123-A394-3644-B5C2-DB699790A605}" srcOrd="4" destOrd="0" presId="urn:microsoft.com/office/officeart/2005/8/layout/vList2"/>
    <dgm:cxn modelId="{DF05D9EC-9D21-7646-9341-2C0AD5C4C9DD}" type="presParOf" srcId="{22CEF6ED-A9BC-0341-AE0A-2B61958B8CD5}" destId="{9E0D3C07-BC1C-0242-84B5-44485B5697A0}" srcOrd="5" destOrd="0" presId="urn:microsoft.com/office/officeart/2005/8/layout/vList2"/>
    <dgm:cxn modelId="{35E995A5-4ABB-7E41-8E26-0C8D2F977465}" type="presParOf" srcId="{22CEF6ED-A9BC-0341-AE0A-2B61958B8CD5}" destId="{7C6756A9-61BB-4F4C-8B78-9227AF8B12F1}" srcOrd="6" destOrd="0" presId="urn:microsoft.com/office/officeart/2005/8/layout/vList2"/>
    <dgm:cxn modelId="{61B7D397-D154-E145-82C8-A762FFFD0DCC}" type="presParOf" srcId="{22CEF6ED-A9BC-0341-AE0A-2B61958B8CD5}" destId="{04390CBF-B1EC-0440-84B2-A6E921023DF6}" srcOrd="7" destOrd="0" presId="urn:microsoft.com/office/officeart/2005/8/layout/vList2"/>
    <dgm:cxn modelId="{DBF53239-5298-D04C-B604-795E09BA9696}" type="presParOf" srcId="{22CEF6ED-A9BC-0341-AE0A-2B61958B8CD5}" destId="{72943BC5-BF4F-BC44-BA3B-FDC6B5A015B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26DF60-7868-AB48-B470-D3A980F84636}" type="doc">
      <dgm:prSet loTypeId="urn:microsoft.com/office/officeart/2008/layout/TitledPictureBlock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1094B85-64A9-B248-9CF3-167975B206EC}">
      <dgm:prSet phldrT="[Text]"/>
      <dgm:spPr>
        <a:solidFill>
          <a:srgbClr val="00B050"/>
        </a:solidFill>
      </dgm:spPr>
      <dgm:t>
        <a:bodyPr/>
        <a:lstStyle/>
        <a:p>
          <a:endParaRPr lang="en-GB" dirty="0"/>
        </a:p>
      </dgm:t>
    </dgm:pt>
    <dgm:pt modelId="{B4D225E7-B841-BB45-8018-F3841CD2D41B}" type="parTrans" cxnId="{850698AC-80A4-9E41-ADCC-82B0159A698E}">
      <dgm:prSet/>
      <dgm:spPr/>
      <dgm:t>
        <a:bodyPr/>
        <a:lstStyle/>
        <a:p>
          <a:endParaRPr lang="en-GB"/>
        </a:p>
      </dgm:t>
    </dgm:pt>
    <dgm:pt modelId="{9373F60F-2585-1549-95EA-367D310EF37F}" type="sibTrans" cxnId="{850698AC-80A4-9E41-ADCC-82B0159A698E}">
      <dgm:prSet/>
      <dgm:spPr/>
      <dgm:t>
        <a:bodyPr/>
        <a:lstStyle/>
        <a:p>
          <a:endParaRPr lang="en-GB"/>
        </a:p>
      </dgm:t>
    </dgm:pt>
    <dgm:pt modelId="{939213DB-6D76-E645-A84A-A5C483A1E19C}">
      <dgm:prSet phldrT="[Text]" phldr="1"/>
      <dgm:spPr>
        <a:solidFill>
          <a:srgbClr val="FF0000"/>
        </a:solidFill>
      </dgm:spPr>
      <dgm:t>
        <a:bodyPr/>
        <a:lstStyle/>
        <a:p>
          <a:endParaRPr lang="en-GB" dirty="0">
            <a:solidFill>
              <a:srgbClr val="FF0000"/>
            </a:solidFill>
          </a:endParaRPr>
        </a:p>
      </dgm:t>
    </dgm:pt>
    <dgm:pt modelId="{B0B94628-E144-E64A-AE28-073AD17CA660}" type="parTrans" cxnId="{3872B5F5-731B-9040-8AF3-193E34DFE856}">
      <dgm:prSet/>
      <dgm:spPr/>
      <dgm:t>
        <a:bodyPr/>
        <a:lstStyle/>
        <a:p>
          <a:endParaRPr lang="en-GB"/>
        </a:p>
      </dgm:t>
    </dgm:pt>
    <dgm:pt modelId="{521B445D-1F6E-A14B-A659-DD326E127092}" type="sibTrans" cxnId="{3872B5F5-731B-9040-8AF3-193E34DFE856}">
      <dgm:prSet/>
      <dgm:spPr/>
      <dgm:t>
        <a:bodyPr/>
        <a:lstStyle/>
        <a:p>
          <a:endParaRPr lang="en-GB"/>
        </a:p>
      </dgm:t>
    </dgm:pt>
    <dgm:pt modelId="{283EC64F-763F-C74C-B1F8-FBE8AC4817A9}">
      <dgm:prSet phldrT="[Text]" phldr="1"/>
      <dgm:spPr>
        <a:solidFill>
          <a:srgbClr val="FFC000"/>
        </a:solidFill>
      </dgm:spPr>
      <dgm:t>
        <a:bodyPr/>
        <a:lstStyle/>
        <a:p>
          <a:endParaRPr lang="en-GB" dirty="0">
            <a:ln>
              <a:solidFill>
                <a:srgbClr val="FFC000"/>
              </a:solidFill>
            </a:ln>
            <a:solidFill>
              <a:srgbClr val="FFC000"/>
            </a:solidFill>
          </a:endParaRPr>
        </a:p>
      </dgm:t>
    </dgm:pt>
    <dgm:pt modelId="{E07620C7-FB4F-5640-BC4C-1C1E2328E6CF}" type="sibTrans" cxnId="{A6A9B883-A277-704A-9743-70D9E861CCE2}">
      <dgm:prSet/>
      <dgm:spPr/>
      <dgm:t>
        <a:bodyPr/>
        <a:lstStyle/>
        <a:p>
          <a:endParaRPr lang="en-GB"/>
        </a:p>
      </dgm:t>
    </dgm:pt>
    <dgm:pt modelId="{9B6AC3CB-F885-6943-BA61-1B29F245D540}" type="parTrans" cxnId="{A6A9B883-A277-704A-9743-70D9E861CCE2}">
      <dgm:prSet/>
      <dgm:spPr/>
      <dgm:t>
        <a:bodyPr/>
        <a:lstStyle/>
        <a:p>
          <a:endParaRPr lang="en-GB"/>
        </a:p>
      </dgm:t>
    </dgm:pt>
    <dgm:pt modelId="{6DC5BB1B-C916-F14F-860F-F03BEF9E59AE}" type="pres">
      <dgm:prSet presAssocID="{D126DF60-7868-AB48-B470-D3A980F84636}" presName="rootNode" presStyleCnt="0">
        <dgm:presLayoutVars>
          <dgm:chMax/>
          <dgm:chPref/>
          <dgm:dir/>
          <dgm:animLvl val="lvl"/>
        </dgm:presLayoutVars>
      </dgm:prSet>
      <dgm:spPr/>
    </dgm:pt>
    <dgm:pt modelId="{3AF96849-7B18-CD42-A4D3-2665882F5215}" type="pres">
      <dgm:prSet presAssocID="{61094B85-64A9-B248-9CF3-167975B206EC}" presName="composite" presStyleCnt="0"/>
      <dgm:spPr/>
    </dgm:pt>
    <dgm:pt modelId="{5BF28A93-DD94-FC43-A3B3-C9E29658B1F8}" type="pres">
      <dgm:prSet presAssocID="{61094B85-64A9-B248-9CF3-167975B206EC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4572CFBB-04FD-6B46-AB98-413DA0EA1411}" type="pres">
      <dgm:prSet presAssocID="{61094B85-64A9-B248-9CF3-167975B206EC}" presName="Image" presStyleLbl="bgImgPlace1" presStyleIdx="0" presStyleCnt="3" custScaleY="12844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B22A6652-713F-7E45-95AD-94A989617257}" type="pres">
      <dgm:prSet presAssocID="{61094B85-64A9-B248-9CF3-167975B206EC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69823DE9-5B56-9B4F-A353-38C3A99141D0}" type="pres">
      <dgm:prSet presAssocID="{9373F60F-2585-1549-95EA-367D310EF37F}" presName="sibTrans" presStyleCnt="0"/>
      <dgm:spPr/>
    </dgm:pt>
    <dgm:pt modelId="{15A30C55-8D9E-8843-B578-03DDD64D4212}" type="pres">
      <dgm:prSet presAssocID="{283EC64F-763F-C74C-B1F8-FBE8AC4817A9}" presName="composite" presStyleCnt="0"/>
      <dgm:spPr/>
    </dgm:pt>
    <dgm:pt modelId="{BE1C50A9-F8DC-0F42-BE39-D4B0C362259A}" type="pres">
      <dgm:prSet presAssocID="{283EC64F-763F-C74C-B1F8-FBE8AC4817A9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522EE3B8-3DAE-AA48-AFCD-141ECE436089}" type="pres">
      <dgm:prSet presAssocID="{283EC64F-763F-C74C-B1F8-FBE8AC4817A9}" presName="Image" presStyleLbl="bgImgPlace1" presStyleIdx="1" presStyleCnt="3" custScaleY="131495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42" t="-35490" r="2642" b="-26510"/>
          </a:stretch>
        </a:blipFill>
      </dgm:spPr>
    </dgm:pt>
    <dgm:pt modelId="{7E93A2F0-3982-E84F-92A3-39E1B6F9790C}" type="pres">
      <dgm:prSet presAssocID="{283EC64F-763F-C74C-B1F8-FBE8AC4817A9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68A9B60D-A4CE-9E42-9023-8B1EE45C2211}" type="pres">
      <dgm:prSet presAssocID="{E07620C7-FB4F-5640-BC4C-1C1E2328E6CF}" presName="sibTrans" presStyleCnt="0"/>
      <dgm:spPr/>
    </dgm:pt>
    <dgm:pt modelId="{4ED76D6D-CE41-E341-BC28-32D8124BE347}" type="pres">
      <dgm:prSet presAssocID="{939213DB-6D76-E645-A84A-A5C483A1E19C}" presName="composite" presStyleCnt="0"/>
      <dgm:spPr/>
    </dgm:pt>
    <dgm:pt modelId="{9E41C4E6-AF79-4847-9261-DD0938BEBB39}" type="pres">
      <dgm:prSet presAssocID="{939213DB-6D76-E645-A84A-A5C483A1E19C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D76D257B-B3EF-5A47-BF53-9EC88CC7974A}" type="pres">
      <dgm:prSet presAssocID="{939213DB-6D76-E645-A84A-A5C483A1E19C}" presName="Image" presStyleLbl="bgImgPlace1" presStyleIdx="2" presStyleCnt="3" custScaleY="129496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836" r="-1396" b="-19614"/>
          </a:stretch>
        </a:blipFill>
      </dgm:spPr>
    </dgm:pt>
    <dgm:pt modelId="{B2BC8E6B-720C-8241-B786-3B143BD0CDBD}" type="pres">
      <dgm:prSet presAssocID="{939213DB-6D76-E645-A84A-A5C483A1E19C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52A9803-F35B-4047-8919-A1A9F01FCBD2}" type="presOf" srcId="{61094B85-64A9-B248-9CF3-167975B206EC}" destId="{5BF28A93-DD94-FC43-A3B3-C9E29658B1F8}" srcOrd="0" destOrd="0" presId="urn:microsoft.com/office/officeart/2008/layout/TitledPictureBlocks"/>
    <dgm:cxn modelId="{89EBF17D-02AE-E841-BB27-FEAC1940CF9C}" type="presOf" srcId="{283EC64F-763F-C74C-B1F8-FBE8AC4817A9}" destId="{BE1C50A9-F8DC-0F42-BE39-D4B0C362259A}" srcOrd="0" destOrd="0" presId="urn:microsoft.com/office/officeart/2008/layout/TitledPictureBlocks"/>
    <dgm:cxn modelId="{A6A9B883-A277-704A-9743-70D9E861CCE2}" srcId="{D126DF60-7868-AB48-B470-D3A980F84636}" destId="{283EC64F-763F-C74C-B1F8-FBE8AC4817A9}" srcOrd="1" destOrd="0" parTransId="{9B6AC3CB-F885-6943-BA61-1B29F245D540}" sibTransId="{E07620C7-FB4F-5640-BC4C-1C1E2328E6CF}"/>
    <dgm:cxn modelId="{A8AA159E-3622-2140-A73E-7FBE8337C3D7}" type="presOf" srcId="{939213DB-6D76-E645-A84A-A5C483A1E19C}" destId="{9E41C4E6-AF79-4847-9261-DD0938BEBB39}" srcOrd="0" destOrd="0" presId="urn:microsoft.com/office/officeart/2008/layout/TitledPictureBlocks"/>
    <dgm:cxn modelId="{850698AC-80A4-9E41-ADCC-82B0159A698E}" srcId="{D126DF60-7868-AB48-B470-D3A980F84636}" destId="{61094B85-64A9-B248-9CF3-167975B206EC}" srcOrd="0" destOrd="0" parTransId="{B4D225E7-B841-BB45-8018-F3841CD2D41B}" sibTransId="{9373F60F-2585-1549-95EA-367D310EF37F}"/>
    <dgm:cxn modelId="{8DDF16F0-B2A6-F948-8D6E-D5BDD106204A}" type="presOf" srcId="{D126DF60-7868-AB48-B470-D3A980F84636}" destId="{6DC5BB1B-C916-F14F-860F-F03BEF9E59AE}" srcOrd="0" destOrd="0" presId="urn:microsoft.com/office/officeart/2008/layout/TitledPictureBlocks"/>
    <dgm:cxn modelId="{3872B5F5-731B-9040-8AF3-193E34DFE856}" srcId="{D126DF60-7868-AB48-B470-D3A980F84636}" destId="{939213DB-6D76-E645-A84A-A5C483A1E19C}" srcOrd="2" destOrd="0" parTransId="{B0B94628-E144-E64A-AE28-073AD17CA660}" sibTransId="{521B445D-1F6E-A14B-A659-DD326E127092}"/>
    <dgm:cxn modelId="{E5040609-69FD-1C41-A76D-74EB3371901B}" type="presParOf" srcId="{6DC5BB1B-C916-F14F-860F-F03BEF9E59AE}" destId="{3AF96849-7B18-CD42-A4D3-2665882F5215}" srcOrd="0" destOrd="0" presId="urn:microsoft.com/office/officeart/2008/layout/TitledPictureBlocks"/>
    <dgm:cxn modelId="{C66F0DAA-A4EE-0B40-BD40-22F0D0C317C8}" type="presParOf" srcId="{3AF96849-7B18-CD42-A4D3-2665882F5215}" destId="{5BF28A93-DD94-FC43-A3B3-C9E29658B1F8}" srcOrd="0" destOrd="0" presId="urn:microsoft.com/office/officeart/2008/layout/TitledPictureBlocks"/>
    <dgm:cxn modelId="{F2E08192-76C9-6A49-9029-4B0CB6734AEC}" type="presParOf" srcId="{3AF96849-7B18-CD42-A4D3-2665882F5215}" destId="{4572CFBB-04FD-6B46-AB98-413DA0EA1411}" srcOrd="1" destOrd="0" presId="urn:microsoft.com/office/officeart/2008/layout/TitledPictureBlocks"/>
    <dgm:cxn modelId="{29A8A7D0-267C-9B46-ACA4-A5D9298A7298}" type="presParOf" srcId="{3AF96849-7B18-CD42-A4D3-2665882F5215}" destId="{B22A6652-713F-7E45-95AD-94A989617257}" srcOrd="2" destOrd="0" presId="urn:microsoft.com/office/officeart/2008/layout/TitledPictureBlocks"/>
    <dgm:cxn modelId="{B4784A79-09ED-1E45-AC68-77D4AA95F553}" type="presParOf" srcId="{6DC5BB1B-C916-F14F-860F-F03BEF9E59AE}" destId="{69823DE9-5B56-9B4F-A353-38C3A99141D0}" srcOrd="1" destOrd="0" presId="urn:microsoft.com/office/officeart/2008/layout/TitledPictureBlocks"/>
    <dgm:cxn modelId="{BFD860AC-8B29-004B-B31F-4D34E14E79E8}" type="presParOf" srcId="{6DC5BB1B-C916-F14F-860F-F03BEF9E59AE}" destId="{15A30C55-8D9E-8843-B578-03DDD64D4212}" srcOrd="2" destOrd="0" presId="urn:microsoft.com/office/officeart/2008/layout/TitledPictureBlocks"/>
    <dgm:cxn modelId="{860FF9DC-F4FD-2F48-BE96-E07D08550A82}" type="presParOf" srcId="{15A30C55-8D9E-8843-B578-03DDD64D4212}" destId="{BE1C50A9-F8DC-0F42-BE39-D4B0C362259A}" srcOrd="0" destOrd="0" presId="urn:microsoft.com/office/officeart/2008/layout/TitledPictureBlocks"/>
    <dgm:cxn modelId="{A7B49A63-D684-D14E-8385-974D372473EA}" type="presParOf" srcId="{15A30C55-8D9E-8843-B578-03DDD64D4212}" destId="{522EE3B8-3DAE-AA48-AFCD-141ECE436089}" srcOrd="1" destOrd="0" presId="urn:microsoft.com/office/officeart/2008/layout/TitledPictureBlocks"/>
    <dgm:cxn modelId="{A8467FD4-69E9-B940-8ABB-4B8F5FCF9984}" type="presParOf" srcId="{15A30C55-8D9E-8843-B578-03DDD64D4212}" destId="{7E93A2F0-3982-E84F-92A3-39E1B6F9790C}" srcOrd="2" destOrd="0" presId="urn:microsoft.com/office/officeart/2008/layout/TitledPictureBlocks"/>
    <dgm:cxn modelId="{4CFBF745-C530-8845-B70F-F6FC7ABC5970}" type="presParOf" srcId="{6DC5BB1B-C916-F14F-860F-F03BEF9E59AE}" destId="{68A9B60D-A4CE-9E42-9023-8B1EE45C2211}" srcOrd="3" destOrd="0" presId="urn:microsoft.com/office/officeart/2008/layout/TitledPictureBlocks"/>
    <dgm:cxn modelId="{0DDABB8E-520D-FF4A-AFBE-E03BFC127765}" type="presParOf" srcId="{6DC5BB1B-C916-F14F-860F-F03BEF9E59AE}" destId="{4ED76D6D-CE41-E341-BC28-32D8124BE347}" srcOrd="4" destOrd="0" presId="urn:microsoft.com/office/officeart/2008/layout/TitledPictureBlocks"/>
    <dgm:cxn modelId="{51BDCAFA-21C7-3D49-9635-27BC23109919}" type="presParOf" srcId="{4ED76D6D-CE41-E341-BC28-32D8124BE347}" destId="{9E41C4E6-AF79-4847-9261-DD0938BEBB39}" srcOrd="0" destOrd="0" presId="urn:microsoft.com/office/officeart/2008/layout/TitledPictureBlocks"/>
    <dgm:cxn modelId="{1F0E2657-D25E-5745-BF6F-D45D95E470D2}" type="presParOf" srcId="{4ED76D6D-CE41-E341-BC28-32D8124BE347}" destId="{D76D257B-B3EF-5A47-BF53-9EC88CC7974A}" srcOrd="1" destOrd="0" presId="urn:microsoft.com/office/officeart/2008/layout/TitledPictureBlocks"/>
    <dgm:cxn modelId="{97968959-0BB8-144C-88EC-DAD9989437A7}" type="presParOf" srcId="{4ED76D6D-CE41-E341-BC28-32D8124BE347}" destId="{B2BC8E6B-720C-8241-B786-3B143BD0CDBD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1A85F-FC7F-DB4A-9B42-736208C66726}">
      <dsp:nvSpPr>
        <dsp:cNvPr id="0" name=""/>
        <dsp:cNvSpPr/>
      </dsp:nvSpPr>
      <dsp:spPr>
        <a:xfrm>
          <a:off x="0" y="519656"/>
          <a:ext cx="8030333" cy="53235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1) Cysylltu y pac batri a mewnosod y micro:bit I fewn I eich esgid.</a:t>
          </a:r>
        </a:p>
      </dsp:txBody>
      <dsp:txXfrm>
        <a:off x="25987" y="545643"/>
        <a:ext cx="7978359" cy="480376"/>
      </dsp:txXfrm>
    </dsp:sp>
    <dsp:sp modelId="{B0487FBD-BF35-6547-8D3A-0F5A82C7CAE6}">
      <dsp:nvSpPr>
        <dsp:cNvPr id="0" name=""/>
        <dsp:cNvSpPr/>
      </dsp:nvSpPr>
      <dsp:spPr>
        <a:xfrm>
          <a:off x="0" y="1092326"/>
          <a:ext cx="8030333" cy="532350"/>
        </a:xfrm>
        <a:prstGeom prst="roundRect">
          <a:avLst/>
        </a:prstGeom>
        <a:solidFill>
          <a:schemeClr val="accent1">
            <a:shade val="80000"/>
            <a:hueOff val="182348"/>
            <a:satOff val="-23715"/>
            <a:lumOff val="118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2) Gwthiwch y botwm A I ddechrau dal y data, bydd tic yn ymddangos ar eich sgrin I ddangos bod o yn rhedeg.</a:t>
          </a:r>
        </a:p>
      </dsp:txBody>
      <dsp:txXfrm>
        <a:off x="25987" y="1118313"/>
        <a:ext cx="7978359" cy="480376"/>
      </dsp:txXfrm>
    </dsp:sp>
    <dsp:sp modelId="{27A0E123-A394-3644-B5C2-DB699790A605}">
      <dsp:nvSpPr>
        <dsp:cNvPr id="0" name=""/>
        <dsp:cNvSpPr/>
      </dsp:nvSpPr>
      <dsp:spPr>
        <a:xfrm>
          <a:off x="0" y="1664996"/>
          <a:ext cx="8030333" cy="532350"/>
        </a:xfrm>
        <a:prstGeom prst="roundRect">
          <a:avLst/>
        </a:prstGeom>
        <a:solidFill>
          <a:schemeClr val="accent1">
            <a:shade val="80000"/>
            <a:hueOff val="364697"/>
            <a:satOff val="-47429"/>
            <a:lumOff val="237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3) Ewch nol I eich sedd a gwthiwch y botwm B, dyle chi gweld X ar eich sgrin I ddangos bod o wedi stopio logio data.</a:t>
          </a:r>
        </a:p>
      </dsp:txBody>
      <dsp:txXfrm>
        <a:off x="25987" y="1690983"/>
        <a:ext cx="7978359" cy="480376"/>
      </dsp:txXfrm>
    </dsp:sp>
    <dsp:sp modelId="{7C6756A9-61BB-4F4C-8B78-9227AF8B12F1}">
      <dsp:nvSpPr>
        <dsp:cNvPr id="0" name=""/>
        <dsp:cNvSpPr/>
      </dsp:nvSpPr>
      <dsp:spPr>
        <a:xfrm>
          <a:off x="0" y="2237666"/>
          <a:ext cx="8030333" cy="532350"/>
        </a:xfrm>
        <a:prstGeom prst="roundRect">
          <a:avLst/>
        </a:prstGeom>
        <a:solidFill>
          <a:schemeClr val="accent1">
            <a:shade val="80000"/>
            <a:hueOff val="547045"/>
            <a:satOff val="-71144"/>
            <a:lumOff val="355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4) Datgysylltu y pac batri o yr micro:bit a plygio’r micro:bit I fewn I eich cyfrifiadur.</a:t>
          </a:r>
        </a:p>
      </dsp:txBody>
      <dsp:txXfrm>
        <a:off x="25987" y="2263653"/>
        <a:ext cx="7978359" cy="480376"/>
      </dsp:txXfrm>
    </dsp:sp>
    <dsp:sp modelId="{72943BC5-BF4F-BC44-BA3B-FDC6B5A015B1}">
      <dsp:nvSpPr>
        <dsp:cNvPr id="0" name=""/>
        <dsp:cNvSpPr/>
      </dsp:nvSpPr>
      <dsp:spPr>
        <a:xfrm>
          <a:off x="0" y="2810336"/>
          <a:ext cx="8030333" cy="532350"/>
        </a:xfrm>
        <a:prstGeom prst="roundRect">
          <a:avLst/>
        </a:prstGeom>
        <a:solidFill>
          <a:schemeClr val="accent1">
            <a:shade val="80000"/>
            <a:hueOff val="729393"/>
            <a:satOff val="-94858"/>
            <a:lumOff val="474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5) Agorwch y gyriant USB gyda’r enw MICROBIT a agorwch y ffeil gyda’r new ‘MY_DATA’ I weld y tabl o ddata sydd yn cynnwys y data sydd wedi ei dal wrth I chi cerdded o wmpas y ystafell.</a:t>
          </a:r>
        </a:p>
      </dsp:txBody>
      <dsp:txXfrm>
        <a:off x="25987" y="2836323"/>
        <a:ext cx="7978359" cy="480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2CFBB-04FD-6B46-AB98-413DA0EA1411}">
      <dsp:nvSpPr>
        <dsp:cNvPr id="0" name=""/>
        <dsp:cNvSpPr/>
      </dsp:nvSpPr>
      <dsp:spPr>
        <a:xfrm>
          <a:off x="4681" y="964450"/>
          <a:ext cx="2038837" cy="22188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F28A93-DD94-FC43-A3B3-C9E29658B1F8}">
      <dsp:nvSpPr>
        <dsp:cNvPr id="0" name=""/>
        <dsp:cNvSpPr/>
      </dsp:nvSpPr>
      <dsp:spPr>
        <a:xfrm>
          <a:off x="4681" y="880721"/>
          <a:ext cx="2038837" cy="29746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681" y="880721"/>
        <a:ext cx="2038837" cy="297467"/>
      </dsp:txXfrm>
    </dsp:sp>
    <dsp:sp modelId="{522EE3B8-3DAE-AA48-AFCD-141ECE436089}">
      <dsp:nvSpPr>
        <dsp:cNvPr id="0" name=""/>
        <dsp:cNvSpPr/>
      </dsp:nvSpPr>
      <dsp:spPr>
        <a:xfrm>
          <a:off x="3204936" y="924894"/>
          <a:ext cx="2038837" cy="2271568"/>
        </a:xfrm>
        <a:prstGeom prst="rect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42" t="-35490" r="2642" b="-2651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1C50A9-F8DC-0F42-BE39-D4B0C362259A}">
      <dsp:nvSpPr>
        <dsp:cNvPr id="0" name=""/>
        <dsp:cNvSpPr/>
      </dsp:nvSpPr>
      <dsp:spPr>
        <a:xfrm>
          <a:off x="3204936" y="867536"/>
          <a:ext cx="2038837" cy="297467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ln>
              <a:solidFill>
                <a:srgbClr val="FFC000"/>
              </a:solidFill>
            </a:ln>
            <a:solidFill>
              <a:srgbClr val="FFC000"/>
            </a:solidFill>
          </a:endParaRPr>
        </a:p>
      </dsp:txBody>
      <dsp:txXfrm>
        <a:off x="3204936" y="867536"/>
        <a:ext cx="2038837" cy="297467"/>
      </dsp:txXfrm>
    </dsp:sp>
    <dsp:sp modelId="{D76D257B-B3EF-5A47-BF53-9EC88CC7974A}">
      <dsp:nvSpPr>
        <dsp:cNvPr id="0" name=""/>
        <dsp:cNvSpPr/>
      </dsp:nvSpPr>
      <dsp:spPr>
        <a:xfrm>
          <a:off x="6405191" y="950794"/>
          <a:ext cx="2038837" cy="223703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836" r="-1396" b="-19614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41C4E6-AF79-4847-9261-DD0938BEBB39}">
      <dsp:nvSpPr>
        <dsp:cNvPr id="0" name=""/>
        <dsp:cNvSpPr/>
      </dsp:nvSpPr>
      <dsp:spPr>
        <a:xfrm>
          <a:off x="6405191" y="876169"/>
          <a:ext cx="2038837" cy="297467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solidFill>
              <a:srgbClr val="FF0000"/>
            </a:solidFill>
          </a:endParaRPr>
        </a:p>
      </dsp:txBody>
      <dsp:txXfrm>
        <a:off x="6405191" y="876169"/>
        <a:ext cx="2038837" cy="2974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projects/make-it-code-it/movement-data-logger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Image source - https://microbit-challenges.readthedocs.io/en/latest/tutorials/accelerometer.html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Video source - </a:t>
            </a:r>
            <a:r>
              <a:rPr lang="en-GB" b="0" i="0" dirty="0">
                <a:solidFill>
                  <a:srgbClr val="1155CC"/>
                </a:solidFill>
                <a:effectLst/>
                <a:latin typeface="Calibri" panose="020F0502020204030204" pitchFamily="34" charset="0"/>
                <a:hlinkClick r:id="rId3"/>
              </a:rPr>
              <a:t>https://microbit.org/projects/make-it-code-it/movement-data-logger/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4878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22434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8903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13bf5771ff0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13bf5771ff0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636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" name="Google Shape;21;p4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76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60" r:id="rId8"/>
    <p:sldLayoutId id="2147483661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V4eNH58NY0E?feature=oembed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projects/make-it-code-it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/>
        </p:nvSpPr>
        <p:spPr>
          <a:xfrm>
            <a:off x="109680" y="0"/>
            <a:ext cx="5889185" cy="144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Prosiect micro:bit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D63245"/>
                </a:solidFill>
                <a:latin typeface="Roboto"/>
                <a:ea typeface="Roboto"/>
                <a:cs typeface="Roboto"/>
                <a:sym typeface="Roboto"/>
              </a:rPr>
              <a:t>Gwers 5</a:t>
            </a:r>
            <a:endParaRPr sz="2800" b="1" dirty="0">
              <a:solidFill>
                <a:srgbClr val="D6324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D5BD94-DED6-3734-79A0-BDEB2C53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548" y="3884368"/>
            <a:ext cx="5261373" cy="125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ni storio y data sydd yn cael ei ddal gan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Cynllunio darn o code sydd yn storio data sydd yn cael ei gasglu gan y swyddogaeth acceleromedr o’r micro:bit BBC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55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841780" y="936799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FE5E480-0C5F-6D5E-2213-C7FCBC810A39}"/>
              </a:ext>
            </a:extLst>
          </p:cNvPr>
          <p:cNvSpPr/>
          <p:nvPr/>
        </p:nvSpPr>
        <p:spPr>
          <a:xfrm>
            <a:off x="2852109" y="1975383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85103A-E048-3CE4-FD89-C76A31C7BAC3}"/>
              </a:ext>
            </a:extLst>
          </p:cNvPr>
          <p:cNvSpPr/>
          <p:nvPr/>
        </p:nvSpPr>
        <p:spPr>
          <a:xfrm>
            <a:off x="5789612" y="1652918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D816E-1A39-5B62-4461-EA424E909BDC}"/>
              </a:ext>
            </a:extLst>
          </p:cNvPr>
          <p:cNvSpPr/>
          <p:nvPr/>
        </p:nvSpPr>
        <p:spPr>
          <a:xfrm>
            <a:off x="4077651" y="2370587"/>
            <a:ext cx="106576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4B6ED6C-756F-F862-E65A-782E57CF7CF6}"/>
              </a:ext>
            </a:extLst>
          </p:cNvPr>
          <p:cNvSpPr/>
          <p:nvPr/>
        </p:nvSpPr>
        <p:spPr>
          <a:xfrm>
            <a:off x="2147388" y="2727254"/>
            <a:ext cx="133143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F1B67D-30F5-D106-540C-9DB799D30F09}"/>
              </a:ext>
            </a:extLst>
          </p:cNvPr>
          <p:cNvSpPr/>
          <p:nvPr/>
        </p:nvSpPr>
        <p:spPr>
          <a:xfrm>
            <a:off x="2541014" y="3634804"/>
            <a:ext cx="878311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7DC653A-9013-92A1-F870-23D60EEC38CB}"/>
              </a:ext>
            </a:extLst>
          </p:cNvPr>
          <p:cNvSpPr/>
          <p:nvPr/>
        </p:nvSpPr>
        <p:spPr>
          <a:xfrm>
            <a:off x="2522048" y="4170204"/>
            <a:ext cx="97585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2090508" y="4648171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EA5F4C-48A2-5460-BA40-C738E57592D6}"/>
              </a:ext>
            </a:extLst>
          </p:cNvPr>
          <p:cNvSpPr/>
          <p:nvPr/>
        </p:nvSpPr>
        <p:spPr>
          <a:xfrm>
            <a:off x="5503018" y="2520110"/>
            <a:ext cx="1254584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A40C86-DB81-1870-197F-F4E086DB93B1}"/>
              </a:ext>
            </a:extLst>
          </p:cNvPr>
          <p:cNvSpPr/>
          <p:nvPr/>
        </p:nvSpPr>
        <p:spPr>
          <a:xfrm>
            <a:off x="5922643" y="3475257"/>
            <a:ext cx="940070" cy="5596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C29423-9765-1F98-62E8-21AC3A48AE89}"/>
              </a:ext>
            </a:extLst>
          </p:cNvPr>
          <p:cNvGrpSpPr/>
          <p:nvPr/>
        </p:nvGrpSpPr>
        <p:grpSpPr>
          <a:xfrm>
            <a:off x="935473" y="1230958"/>
            <a:ext cx="7435997" cy="3523133"/>
            <a:chOff x="1113183" y="1182756"/>
            <a:chExt cx="10214848" cy="483973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109DC99-EEDB-946E-2DAC-28C0488302CE}"/>
                </a:ext>
              </a:extLst>
            </p:cNvPr>
            <p:cNvSpPr/>
            <p:nvPr/>
          </p:nvSpPr>
          <p:spPr>
            <a:xfrm>
              <a:off x="1113183" y="1182756"/>
              <a:ext cx="10214848" cy="44924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9C49DAE-7187-B33F-37AF-8E21789BE64E}"/>
                </a:ext>
              </a:extLst>
            </p:cNvPr>
            <p:cNvGrpSpPr/>
            <p:nvPr/>
          </p:nvGrpSpPr>
          <p:grpSpPr>
            <a:xfrm>
              <a:off x="1262158" y="1778122"/>
              <a:ext cx="3614402" cy="3104100"/>
              <a:chOff x="1987826" y="1741632"/>
              <a:chExt cx="3614402" cy="3104100"/>
            </a:xfrm>
          </p:grpSpPr>
          <p:pic>
            <p:nvPicPr>
              <p:cNvPr id="20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4BAC4EC4-0A8E-834C-3722-F7A98AFF4E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1987826" y="2364895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6AEB0311-EB4C-D221-F57C-5DE5FE8C110B}"/>
                  </a:ext>
                </a:extLst>
              </p:cNvPr>
              <p:cNvSpPr/>
              <p:nvPr/>
            </p:nvSpPr>
            <p:spPr>
              <a:xfrm rot="4407238">
                <a:off x="3252890" y="380183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D55DEBB7-A995-6150-FB86-8AFECF016B27}"/>
                  </a:ext>
                </a:extLst>
              </p:cNvPr>
              <p:cNvSpPr/>
              <p:nvPr/>
            </p:nvSpPr>
            <p:spPr>
              <a:xfrm rot="20946100">
                <a:off x="3804306" y="2884153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4A2CBD81-D2D8-0692-3C16-D632A3F2A343}"/>
                  </a:ext>
                </a:extLst>
              </p:cNvPr>
              <p:cNvSpPr/>
              <p:nvPr/>
            </p:nvSpPr>
            <p:spPr>
              <a:xfrm rot="16200000">
                <a:off x="3014008" y="2286274"/>
                <a:ext cx="1588540" cy="499255"/>
              </a:xfrm>
              <a:prstGeom prst="rightArrow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DC986B9-6D2C-BAF1-F6B4-ABFCAD6D51FB}"/>
                </a:ext>
              </a:extLst>
            </p:cNvPr>
            <p:cNvGrpSpPr/>
            <p:nvPr/>
          </p:nvGrpSpPr>
          <p:grpSpPr>
            <a:xfrm>
              <a:off x="5803602" y="1663101"/>
              <a:ext cx="5135694" cy="3970794"/>
              <a:chOff x="5803602" y="1663101"/>
              <a:chExt cx="5135694" cy="3970794"/>
            </a:xfrm>
          </p:grpSpPr>
          <p:pic>
            <p:nvPicPr>
              <p:cNvPr id="16" name="Picture 2" descr="Nordic-powered micro:bit to be distributed to 100,000 primary schoolchildren in Norway">
                <a:extLst>
                  <a:ext uri="{FF2B5EF4-FFF2-40B4-BE49-F238E27FC236}">
                    <a16:creationId xmlns:a16="http://schemas.microsoft.com/office/drawing/2014/main" id="{18F1B0B9-E7DC-3BCE-C669-C754D54708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370" b="2964"/>
              <a:stretch/>
            </p:blipFill>
            <p:spPr bwMode="auto">
              <a:xfrm>
                <a:off x="6370417" y="2337672"/>
                <a:ext cx="3614402" cy="23828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Arrow: Circular 16">
                <a:extLst>
                  <a:ext uri="{FF2B5EF4-FFF2-40B4-BE49-F238E27FC236}">
                    <a16:creationId xmlns:a16="http://schemas.microsoft.com/office/drawing/2014/main" id="{502B5A6F-A84D-2969-81D4-84FB124EE4FF}"/>
                  </a:ext>
                </a:extLst>
              </p:cNvPr>
              <p:cNvSpPr/>
              <p:nvPr/>
            </p:nvSpPr>
            <p:spPr>
              <a:xfrm rot="18617740">
                <a:off x="8709696" y="2718502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Arrow: Circular 17">
                <a:extLst>
                  <a:ext uri="{FF2B5EF4-FFF2-40B4-BE49-F238E27FC236}">
                    <a16:creationId xmlns:a16="http://schemas.microsoft.com/office/drawing/2014/main" id="{8D7683C4-877E-EABE-44D9-0E163A2FB9B9}"/>
                  </a:ext>
                </a:extLst>
              </p:cNvPr>
              <p:cNvSpPr/>
              <p:nvPr/>
            </p:nvSpPr>
            <p:spPr>
              <a:xfrm rot="1690498" flipH="1">
                <a:off x="5803602" y="3251085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Arrow: Circular 18">
                <a:extLst>
                  <a:ext uri="{FF2B5EF4-FFF2-40B4-BE49-F238E27FC236}">
                    <a16:creationId xmlns:a16="http://schemas.microsoft.com/office/drawing/2014/main" id="{6024C973-536B-BC0A-DC84-F11A5A88DA7B}"/>
                  </a:ext>
                </a:extLst>
              </p:cNvPr>
              <p:cNvSpPr/>
              <p:nvPr/>
            </p:nvSpPr>
            <p:spPr>
              <a:xfrm rot="6457350" flipH="1">
                <a:off x="6017840" y="1509891"/>
                <a:ext cx="2076390" cy="2382810"/>
              </a:xfrm>
              <a:prstGeom prst="circularArrow">
                <a:avLst>
                  <a:gd name="adj1" fmla="val 11862"/>
                  <a:gd name="adj2" fmla="val 1142319"/>
                  <a:gd name="adj3" fmla="val 20579530"/>
                  <a:gd name="adj4" fmla="val 17942397"/>
                  <a:gd name="adj5" fmla="val 12613"/>
                </a:avLst>
              </a:prstGeom>
              <a:solidFill>
                <a:srgbClr val="CC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Arrow: Circular 7">
              <a:extLst>
                <a:ext uri="{FF2B5EF4-FFF2-40B4-BE49-F238E27FC236}">
                  <a16:creationId xmlns:a16="http://schemas.microsoft.com/office/drawing/2014/main" id="{473B9E6E-9FDA-F354-E80E-73158AE381AD}"/>
                </a:ext>
              </a:extLst>
            </p:cNvPr>
            <p:cNvSpPr/>
            <p:nvPr/>
          </p:nvSpPr>
          <p:spPr>
            <a:xfrm rot="1369992">
              <a:off x="6720082" y="3639683"/>
              <a:ext cx="2076390" cy="2382810"/>
            </a:xfrm>
            <a:prstGeom prst="circularArrow">
              <a:avLst>
                <a:gd name="adj1" fmla="val 11862"/>
                <a:gd name="adj2" fmla="val 1142319"/>
                <a:gd name="adj3" fmla="val 20579530"/>
                <a:gd name="adj4" fmla="val 17942397"/>
                <a:gd name="adj5" fmla="val 12613"/>
              </a:avLst>
            </a:prstGeom>
            <a:solidFill>
              <a:srgbClr val="CC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9760CE-A9AD-9F03-7134-36985AA807A9}"/>
                </a:ext>
              </a:extLst>
            </p:cNvPr>
            <p:cNvSpPr txBox="1"/>
            <p:nvPr/>
          </p:nvSpPr>
          <p:spPr>
            <a:xfrm>
              <a:off x="4692474" y="2572391"/>
              <a:ext cx="559762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EBF999A-F7FB-AE43-DEBC-D6FDEBE56F1A}"/>
                </a:ext>
              </a:extLst>
            </p:cNvPr>
            <p:cNvSpPr txBox="1"/>
            <p:nvPr/>
          </p:nvSpPr>
          <p:spPr>
            <a:xfrm>
              <a:off x="3397130" y="4652666"/>
              <a:ext cx="630227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A08530-C28B-7657-A1B4-1EDDCCB88E07}"/>
                </a:ext>
              </a:extLst>
            </p:cNvPr>
            <p:cNvSpPr txBox="1"/>
            <p:nvPr/>
          </p:nvSpPr>
          <p:spPr>
            <a:xfrm>
              <a:off x="2905994" y="1182756"/>
              <a:ext cx="511317" cy="634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00A15B3-DD2A-694C-7A39-B8F2CF399BFD}"/>
                </a:ext>
              </a:extLst>
            </p:cNvPr>
            <p:cNvSpPr txBox="1"/>
            <p:nvPr/>
          </p:nvSpPr>
          <p:spPr>
            <a:xfrm>
              <a:off x="5573664" y="4006334"/>
              <a:ext cx="905483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-Roll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364AF01-EAD7-A74D-7431-58628D0F0B4E}"/>
                </a:ext>
              </a:extLst>
            </p:cNvPr>
            <p:cNvSpPr txBox="1"/>
            <p:nvPr/>
          </p:nvSpPr>
          <p:spPr>
            <a:xfrm>
              <a:off x="10196362" y="3105834"/>
              <a:ext cx="980352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+Roll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5BBBC2-6328-7748-302C-1874F08242FD}"/>
                </a:ext>
              </a:extLst>
            </p:cNvPr>
            <p:cNvSpPr txBox="1"/>
            <p:nvPr/>
          </p:nvSpPr>
          <p:spPr>
            <a:xfrm>
              <a:off x="7809122" y="5119220"/>
              <a:ext cx="1121283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+Pitch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8E658B-67A3-8575-EC07-A838FEFED06E}"/>
                </a:ext>
              </a:extLst>
            </p:cNvPr>
            <p:cNvSpPr txBox="1"/>
            <p:nvPr/>
          </p:nvSpPr>
          <p:spPr>
            <a:xfrm>
              <a:off x="6339112" y="1510078"/>
              <a:ext cx="1046414" cy="507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-Pitch</a:t>
              </a:r>
            </a:p>
          </p:txBody>
        </p:sp>
      </p:grpSp>
      <p:sp>
        <p:nvSpPr>
          <p:cNvPr id="26" name="Google Shape;135;p19">
            <a:extLst>
              <a:ext uri="{FF2B5EF4-FFF2-40B4-BE49-F238E27FC236}">
                <a16:creationId xmlns:a16="http://schemas.microsoft.com/office/drawing/2014/main" id="{AABD3FFD-4354-EBF1-F8D8-99B961E673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621" y="229211"/>
            <a:ext cx="8677043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Gweithgaredd ymarfer adalwad</a:t>
            </a:r>
            <a:br>
              <a:rPr lang="en" sz="31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Labelwch yr U, W, Y echelinau ac y ‘Pitch’ a ‘Roll’ cyfeiriad cylchdro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Cwesitwn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gallwn ni storio y data sydd yn cael ei ddal gan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beth yw logio data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C000"/>
              </a:solidFill>
            </a:endParaRPr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 logio data yn gweithio</a:t>
            </a:r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Cynllunio darn o code sydd yn storio data sydd yn cael ei gasglu gan y swyddogaeth acceleromedr o’r micro:bit BBC</a:t>
            </a:r>
          </a:p>
        </p:txBody>
      </p:sp>
    </p:spTree>
    <p:extLst>
      <p:ext uri="{BB962C8B-B14F-4D97-AF65-F5344CB8AC3E}">
        <p14:creationId xmlns:p14="http://schemas.microsoft.com/office/powerpoint/2010/main" val="18048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89452" y="333963"/>
            <a:ext cx="8612298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120" dirty="0">
                <a:latin typeface="Roboto"/>
                <a:ea typeface="Roboto"/>
                <a:cs typeface="Roboto"/>
                <a:sym typeface="Roboto"/>
              </a:rPr>
              <a:t>Logio data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" name="Online Media 4" descr="What is data logging?">
            <a:hlinkClick r:id="" action="ppaction://media"/>
            <a:extLst>
              <a:ext uri="{FF2B5EF4-FFF2-40B4-BE49-F238E27FC236}">
                <a16:creationId xmlns:a16="http://schemas.microsoft.com/office/drawing/2014/main" id="{29AAC32D-BAB2-D14C-D175-A4668A20653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55356" y="1455546"/>
            <a:ext cx="6233288" cy="35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9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/>
            </a:br>
            <a:r>
              <a:rPr lang="en-US" dirty="0">
                <a:solidFill>
                  <a:schemeClr val="bg1"/>
                </a:solidFill>
              </a:rPr>
              <a:t>Sut gallwn ni storio y data sydd yn cael ei ddal gan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r>
              <a:rPr lang="en-GB" sz="1600" b="1" dirty="0">
                <a:solidFill>
                  <a:srgbClr val="00B050"/>
                </a:solidFill>
              </a:rPr>
              <a:t>Stop Dysgu 1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00B050"/>
                </a:solidFill>
              </a:rPr>
              <a:t>Adnabod beth yw logio data</a:t>
            </a:r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 logio data yn gweithio</a:t>
            </a:r>
          </a:p>
          <a:p>
            <a:pPr marL="146050" lvl="0" indent="0" algn="ctr">
              <a:buNone/>
            </a:pPr>
            <a:endParaRPr lang="en-GB" sz="1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836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79513" y="333963"/>
            <a:ext cx="8622237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 dirty="0">
                <a:latin typeface="Roboto"/>
                <a:ea typeface="Roboto"/>
                <a:cs typeface="Roboto"/>
                <a:sym typeface="Roboto"/>
              </a:rPr>
              <a:t>Rydych chi angen…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4CB3E40-34D7-BDEF-3DEB-360A945AC9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0161992"/>
              </p:ext>
            </p:extLst>
          </p:nvPr>
        </p:nvGraphicFramePr>
        <p:xfrm>
          <a:off x="545256" y="1281157"/>
          <a:ext cx="8030333" cy="3862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2058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A1A85F-FC7F-DB4A-9B42-736208C667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487FBD-BF35-6547-8D3A-0F5A82C7C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A0E123-A394-3644-B5C2-DB699790A6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6756A9-61BB-4F4C-8B78-9227AF8B12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2943BC5-BF4F-BC44-BA3B-FDC6B5A015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lvlAtOnc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D3B00-45F0-EB50-1DB0-36D46EF88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25" y="1317300"/>
            <a:ext cx="3706500" cy="25089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Cwestiwn mawr</a:t>
            </a:r>
            <a:br>
              <a:rPr lang="en-US" dirty="0"/>
            </a:br>
            <a:r>
              <a:rPr lang="en-US" dirty="0"/>
              <a:t>-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Sut gallwn ni storio y data sydd yn cael ei ddal gan defnyddio’r swyddogaeth acceleromedr o’r micro:bit BBC?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0E211-A8C3-F941-51E3-BBEABB03CE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/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C000"/>
                </a:solidFill>
              </a:rPr>
              <a:t>Stop Dysgu 2 </a:t>
            </a:r>
          </a:p>
          <a:p>
            <a:pPr marL="146050" lvl="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C000"/>
                </a:solidFill>
              </a:rPr>
              <a:t>Dadansoddi sut mae logio data yn gweithio</a:t>
            </a:r>
          </a:p>
          <a:p>
            <a:pPr marL="146050" lvl="0" indent="0" algn="ctr">
              <a:buNone/>
            </a:pPr>
            <a:endParaRPr lang="en-GB" sz="1600" dirty="0"/>
          </a:p>
          <a:p>
            <a:pPr marL="146050" lvl="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Stop Dysgu 3 </a:t>
            </a:r>
          </a:p>
          <a:p>
            <a:pPr marL="146050" indent="0" algn="ctr">
              <a:buNone/>
            </a:pPr>
            <a:r>
              <a:rPr lang="en-GB" sz="1600" b="1" dirty="0">
                <a:solidFill>
                  <a:srgbClr val="FF0000"/>
                </a:solidFill>
              </a:rPr>
              <a:t>– </a:t>
            </a:r>
          </a:p>
          <a:p>
            <a:pPr marL="146050" indent="0" algn="ctr">
              <a:buNone/>
            </a:pPr>
            <a:r>
              <a:rPr lang="en-GB" sz="1600" dirty="0">
                <a:solidFill>
                  <a:srgbClr val="FF0000"/>
                </a:solidFill>
              </a:rPr>
              <a:t>Cynllunio darn o code sydd yn storio data sydd yn cael ei gasglu gan y swyddogaeth acceleromedr o’r micro:bit BBC </a:t>
            </a:r>
          </a:p>
          <a:p>
            <a:pPr marL="146050" lvl="0" indent="0" algn="ctr"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91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7BFDE8-1D6D-E157-A1EC-5DC5BD07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0" y="298537"/>
            <a:ext cx="8713055" cy="623700"/>
          </a:xfrm>
        </p:spPr>
        <p:txBody>
          <a:bodyPr/>
          <a:lstStyle/>
          <a:p>
            <a:r>
              <a:rPr lang="en-US" dirty="0"/>
              <a:t>Sialens!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36376B-E6F2-BAF4-245D-1D9242F81ADD}"/>
              </a:ext>
            </a:extLst>
          </p:cNvPr>
          <p:cNvSpPr txBox="1"/>
          <p:nvPr/>
        </p:nvSpPr>
        <p:spPr>
          <a:xfrm>
            <a:off x="433892" y="1479300"/>
            <a:ext cx="827621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Rydych chi angen cynllunio darn o gode byddwch chi yn creu yn y gwers nesaf.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darn o code angen dal a recordio data gan defnyddio swyddogaeth acceleromedr o’r micro:bit BBC.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wneud hun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gallwch chi coethi a datblygu y code rydych chi wedi creu ympellach yn y gwersi cyn ar gyfer y’r rhifydd naid neu y censor gogwydd. </a:t>
            </a:r>
            <a:endParaRPr lang="en-GB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lle hun, gallwch chi creu darn o code hollol newydd.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43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C7BFDE8-1D6D-E157-A1EC-5DC5BD079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70" y="298537"/>
            <a:ext cx="8713055" cy="623700"/>
          </a:xfrm>
        </p:spPr>
        <p:txBody>
          <a:bodyPr/>
          <a:lstStyle/>
          <a:p>
            <a:r>
              <a:rPr lang="en-US" dirty="0"/>
              <a:t>Gallwch chi creu…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AA2E094-FA77-0302-6966-5E5DC23BC5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9125720"/>
              </p:ext>
            </p:extLst>
          </p:nvPr>
        </p:nvGraphicFramePr>
        <p:xfrm>
          <a:off x="311675" y="539750"/>
          <a:ext cx="914399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24F6A86-4F68-3668-9D8B-0135BD7BD795}"/>
              </a:ext>
            </a:extLst>
          </p:cNvPr>
          <p:cNvSpPr txBox="1"/>
          <p:nvPr/>
        </p:nvSpPr>
        <p:spPr>
          <a:xfrm>
            <a:off x="372081" y="3990433"/>
            <a:ext cx="83998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Angen mwy o gymorth neu syniadau?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Edrych I fewn I  - </a:t>
            </a:r>
            <a:r>
              <a:rPr lang="en-GB" sz="2000" b="0" i="0" dirty="0">
                <a:solidFill>
                  <a:srgbClr val="1155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https://microbit.org/projects/make-it-code-it/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2FFE31-BA34-0DE1-B7E7-2A245163594A}"/>
              </a:ext>
            </a:extLst>
          </p:cNvPr>
          <p:cNvSpPr txBox="1"/>
          <p:nvPr/>
        </p:nvSpPr>
        <p:spPr>
          <a:xfrm>
            <a:off x="537883" y="2891117"/>
            <a:ext cx="1667435" cy="8156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Effro botel dwr</a:t>
            </a:r>
          </a:p>
          <a:p>
            <a:r>
              <a:rPr lang="en-GB" sz="1100" dirty="0"/>
              <a:t> Gweld os ydy rhywun wedi yfed o eich botel o ddwr.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B6927-BC1A-D266-54A6-BA3874B9D2CA}"/>
              </a:ext>
            </a:extLst>
          </p:cNvPr>
          <p:cNvSpPr txBox="1"/>
          <p:nvPr/>
        </p:nvSpPr>
        <p:spPr>
          <a:xfrm>
            <a:off x="3642079" y="2814173"/>
            <a:ext cx="1667435" cy="9694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Level ‘spirit’</a:t>
            </a:r>
          </a:p>
          <a:p>
            <a:r>
              <a:rPr lang="en-GB" sz="1050" dirty="0"/>
              <a:t>Creu offer ymarfer gyda swn.</a:t>
            </a:r>
          </a:p>
          <a:p>
            <a:endParaRPr lang="en-GB" sz="1100" dirty="0"/>
          </a:p>
          <a:p>
            <a:endParaRPr lang="en-GB" sz="11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359016-02F5-DE72-A3DF-F1D5595BB7BA}"/>
              </a:ext>
            </a:extLst>
          </p:cNvPr>
          <p:cNvSpPr txBox="1"/>
          <p:nvPr/>
        </p:nvSpPr>
        <p:spPr>
          <a:xfrm>
            <a:off x="6746275" y="2572425"/>
            <a:ext cx="166743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Larwn gogwydd</a:t>
            </a:r>
          </a:p>
          <a:p>
            <a:r>
              <a:rPr lang="en-GB" sz="1100" dirty="0"/>
              <a:t>Creu larwm burglar sydd wedi rheoli gan radio.</a:t>
            </a:r>
          </a:p>
          <a:p>
            <a:endParaRPr lang="en-GB" sz="1100" dirty="0"/>
          </a:p>
          <a:p>
            <a:endParaRPr lang="en-GB" sz="1100" dirty="0"/>
          </a:p>
          <a:p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24546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572CFBB-04FD-6B46-AB98-413DA0EA14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BF28A93-DD94-FC43-A3B3-C9E29658B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22EE3B8-3DAE-AA48-AFCD-141ECE436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E1C50A9-F8DC-0F42-BE39-D4B0C36225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76D257B-B3EF-5A47-BF53-9EC88CC79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E41C4E6-AF79-4847-9261-DD0938BEBB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  <p:bldP spid="11" grpId="0"/>
    </p:bldLst>
  </p:timing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595</Words>
  <Application>Microsoft Office PowerPoint</Application>
  <PresentationFormat>On-screen Show (16:9)</PresentationFormat>
  <Paragraphs>69</Paragraphs>
  <Slides>10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Merriweather</vt:lpstr>
      <vt:lpstr>Times New Roman</vt:lpstr>
      <vt:lpstr>Calibri</vt:lpstr>
      <vt:lpstr>Roboto</vt:lpstr>
      <vt:lpstr>Paradigm</vt:lpstr>
      <vt:lpstr>PowerPoint Presentation</vt:lpstr>
      <vt:lpstr>Gweithgaredd ymarfer adalwad Labelwch yr U, W, Y echelinau ac y ‘Pitch’ a ‘Roll’ cyfeiriad cylchdro</vt:lpstr>
      <vt:lpstr>Cwesitwn mawr - Sut gallwn ni storio y data sydd yn cael ei ddal gan defnyddio’r swyddogaeth acceleromedr o’r micro:bit BBC?</vt:lpstr>
      <vt:lpstr>Logio data</vt:lpstr>
      <vt:lpstr>Cwestiwn mawr - Sut gallwn ni storio y data sydd yn cael ei ddal gan defnyddio’r swyddogaeth acceleromedr o’r micro:bit BBC?</vt:lpstr>
      <vt:lpstr>Rydych chi angen…</vt:lpstr>
      <vt:lpstr>Cwestiwn mawr - Sut gallwn ni storio y data sydd yn cael ei ddal gan defnyddio’r swyddogaeth acceleromedr o’r micro:bit BBC?</vt:lpstr>
      <vt:lpstr>Sialens!</vt:lpstr>
      <vt:lpstr>Gallwch chi creu…</vt:lpstr>
      <vt:lpstr>Cwestiwn mawr - Sut gallwn ni storio y data sydd yn cael ei ddal gan defnyddio’r swyddogaeth acceleromedr o’r micro:bit BBC?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25</cp:revision>
  <dcterms:modified xsi:type="dcterms:W3CDTF">2023-01-10T15:32:56Z</dcterms:modified>
</cp:coreProperties>
</file>