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68" r:id="rId2"/>
    <p:sldId id="269" r:id="rId3"/>
  </p:sldIdLst>
  <p:sldSz cx="9144000" cy="5143500" type="screen16x9"/>
  <p:notesSz cx="6858000" cy="9144000"/>
  <p:embeddedFontLst>
    <p:embeddedFont>
      <p:font typeface="Merriweather" panose="00000500000000000000" pitchFamily="2" charset="0"/>
      <p:regular r:id="rId5"/>
      <p:bold r:id="rId6"/>
      <p:italic r:id="rId7"/>
      <p:boldItalic r:id="rId8"/>
    </p:embeddedFont>
    <p:embeddedFont>
      <p:font typeface="Roboto" panose="02000000000000000000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3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663EEF-ABE8-4F6C-B424-6E42B1BBCFBE}" v="8" dt="2022-12-12T12:38:41.5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73" autoAdjust="0"/>
    <p:restoredTop sz="94583"/>
  </p:normalViewPr>
  <p:slideViewPr>
    <p:cSldViewPr snapToGrid="0">
      <p:cViewPr varScale="1">
        <p:scale>
          <a:sx n="100" d="100"/>
          <a:sy n="100" d="100"/>
        </p:scale>
        <p:origin x="605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Gallichan" userId="273b4ad0-2be6-429c-ba74-145d33079e44" providerId="ADAL" clId="{EF663EEF-ABE8-4F6C-B424-6E42B1BBCFBE}"/>
    <pc:docChg chg="custSel addSld modSld">
      <pc:chgData name="Daniel Gallichan" userId="273b4ad0-2be6-429c-ba74-145d33079e44" providerId="ADAL" clId="{EF663EEF-ABE8-4F6C-B424-6E42B1BBCFBE}" dt="2022-12-12T12:39:14.037" v="72" actId="478"/>
      <pc:docMkLst>
        <pc:docMk/>
      </pc:docMkLst>
      <pc:sldChg chg="addSp delSp modSp mod delAnim">
        <pc:chgData name="Daniel Gallichan" userId="273b4ad0-2be6-429c-ba74-145d33079e44" providerId="ADAL" clId="{EF663EEF-ABE8-4F6C-B424-6E42B1BBCFBE}" dt="2022-12-12T12:39:14.037" v="72" actId="478"/>
        <pc:sldMkLst>
          <pc:docMk/>
          <pc:sldMk cId="0" sldId="268"/>
        </pc:sldMkLst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5" creationId="{E6361E1B-A455-4CCE-EFEC-BE48D0CD7DE0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6" creationId="{178FAD26-11EA-F69B-5A38-B5E62AE96C6D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7" creationId="{0B837578-4E49-3258-C358-9BC80F6ECF21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8" creationId="{05B831FD-B3A1-227C-A2E5-6536900C003A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9" creationId="{B6D64240-39D1-0498-99D5-92CB9AD1E203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10" creationId="{A6D72482-B1B9-3C64-D18E-E4191ED1E302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12" creationId="{CFE0AE0D-CD36-7C0D-B8A0-DF67EAA794E4}"/>
          </ac:spMkLst>
        </pc:spChg>
        <pc:spChg chg="mod">
          <ac:chgData name="Daniel Gallichan" userId="273b4ad0-2be6-429c-ba74-145d33079e44" providerId="ADAL" clId="{EF663EEF-ABE8-4F6C-B424-6E42B1BBCFBE}" dt="2022-12-12T12:36:46.282" v="57"/>
          <ac:spMkLst>
            <pc:docMk/>
            <pc:sldMk cId="0" sldId="268"/>
            <ac:spMk id="13" creationId="{31015C2F-30F0-7D1B-59A2-EEBAB4F5CE5D}"/>
          </ac:spMkLst>
        </pc:spChg>
        <pc:spChg chg="mod">
          <ac:chgData name="Daniel Gallichan" userId="273b4ad0-2be6-429c-ba74-145d33079e44" providerId="ADAL" clId="{EF663EEF-ABE8-4F6C-B424-6E42B1BBCFBE}" dt="2022-12-12T12:36:46.282" v="57"/>
          <ac:spMkLst>
            <pc:docMk/>
            <pc:sldMk cId="0" sldId="268"/>
            <ac:spMk id="14" creationId="{2D231F66-9E4A-A75F-2E1B-B5AC1A9C5292}"/>
          </ac:spMkLst>
        </pc:spChg>
        <pc:spChg chg="mod">
          <ac:chgData name="Daniel Gallichan" userId="273b4ad0-2be6-429c-ba74-145d33079e44" providerId="ADAL" clId="{EF663EEF-ABE8-4F6C-B424-6E42B1BBCFBE}" dt="2022-12-12T12:36:46.282" v="57"/>
          <ac:spMkLst>
            <pc:docMk/>
            <pc:sldMk cId="0" sldId="268"/>
            <ac:spMk id="15" creationId="{62ED2566-4765-94B1-9D1A-18ED3BBE8384}"/>
          </ac:spMkLst>
        </pc:spChg>
        <pc:spChg chg="mod">
          <ac:chgData name="Daniel Gallichan" userId="273b4ad0-2be6-429c-ba74-145d33079e44" providerId="ADAL" clId="{EF663EEF-ABE8-4F6C-B424-6E42B1BBCFBE}" dt="2022-12-12T12:36:46.282" v="57"/>
          <ac:spMkLst>
            <pc:docMk/>
            <pc:sldMk cId="0" sldId="268"/>
            <ac:spMk id="18" creationId="{4F7B6A70-4636-4516-77EE-F441BEAA0019}"/>
          </ac:spMkLst>
        </pc:spChg>
        <pc:spChg chg="mod">
          <ac:chgData name="Daniel Gallichan" userId="273b4ad0-2be6-429c-ba74-145d33079e44" providerId="ADAL" clId="{EF663EEF-ABE8-4F6C-B424-6E42B1BBCFBE}" dt="2022-12-12T12:36:46.282" v="57"/>
          <ac:spMkLst>
            <pc:docMk/>
            <pc:sldMk cId="0" sldId="268"/>
            <ac:spMk id="19" creationId="{CE312BE4-F4F5-CB0B-1809-309AAA2C6845}"/>
          </ac:spMkLst>
        </pc:spChg>
        <pc:spChg chg="mod">
          <ac:chgData name="Daniel Gallichan" userId="273b4ad0-2be6-429c-ba74-145d33079e44" providerId="ADAL" clId="{EF663EEF-ABE8-4F6C-B424-6E42B1BBCFBE}" dt="2022-12-12T12:36:46.282" v="57"/>
          <ac:spMkLst>
            <pc:docMk/>
            <pc:sldMk cId="0" sldId="268"/>
            <ac:spMk id="20" creationId="{B5CAECAF-53C3-C4CC-066D-9014A48149E0}"/>
          </ac:spMkLst>
        </pc:spChg>
        <pc:spChg chg="add del mod">
          <ac:chgData name="Daniel Gallichan" userId="273b4ad0-2be6-429c-ba74-145d33079e44" providerId="ADAL" clId="{EF663EEF-ABE8-4F6C-B424-6E42B1BBCFBE}" dt="2022-12-12T12:36:47.630" v="58"/>
          <ac:spMkLst>
            <pc:docMk/>
            <pc:sldMk cId="0" sldId="268"/>
            <ac:spMk id="21" creationId="{11D97E9D-5432-8650-7433-2C33133B720C}"/>
          </ac:spMkLst>
        </pc:spChg>
        <pc:spChg chg="add del mod">
          <ac:chgData name="Daniel Gallichan" userId="273b4ad0-2be6-429c-ba74-145d33079e44" providerId="ADAL" clId="{EF663EEF-ABE8-4F6C-B424-6E42B1BBCFBE}" dt="2022-12-12T12:36:47.630" v="58"/>
          <ac:spMkLst>
            <pc:docMk/>
            <pc:sldMk cId="0" sldId="268"/>
            <ac:spMk id="22" creationId="{1C1EE132-0E05-0682-35EF-72C0683EC0DC}"/>
          </ac:spMkLst>
        </pc:spChg>
        <pc:spChg chg="add del mod">
          <ac:chgData name="Daniel Gallichan" userId="273b4ad0-2be6-429c-ba74-145d33079e44" providerId="ADAL" clId="{EF663EEF-ABE8-4F6C-B424-6E42B1BBCFBE}" dt="2022-12-12T12:36:47.630" v="58"/>
          <ac:spMkLst>
            <pc:docMk/>
            <pc:sldMk cId="0" sldId="268"/>
            <ac:spMk id="23" creationId="{01318064-B2E9-A6DF-A559-85EA0F2F1DE6}"/>
          </ac:spMkLst>
        </pc:spChg>
        <pc:spChg chg="add del mod">
          <ac:chgData name="Daniel Gallichan" userId="273b4ad0-2be6-429c-ba74-145d33079e44" providerId="ADAL" clId="{EF663EEF-ABE8-4F6C-B424-6E42B1BBCFBE}" dt="2022-12-12T12:36:47.630" v="58"/>
          <ac:spMkLst>
            <pc:docMk/>
            <pc:sldMk cId="0" sldId="268"/>
            <ac:spMk id="24" creationId="{5A7C798A-E6CF-435F-6927-D2DFAAB94D54}"/>
          </ac:spMkLst>
        </pc:spChg>
        <pc:spChg chg="add del mod">
          <ac:chgData name="Daniel Gallichan" userId="273b4ad0-2be6-429c-ba74-145d33079e44" providerId="ADAL" clId="{EF663EEF-ABE8-4F6C-B424-6E42B1BBCFBE}" dt="2022-12-12T12:36:47.630" v="58"/>
          <ac:spMkLst>
            <pc:docMk/>
            <pc:sldMk cId="0" sldId="268"/>
            <ac:spMk id="25" creationId="{824C549F-AD63-FD41-F7E9-C650AF222F1D}"/>
          </ac:spMkLst>
        </pc:spChg>
        <pc:spChg chg="add del mod">
          <ac:chgData name="Daniel Gallichan" userId="273b4ad0-2be6-429c-ba74-145d33079e44" providerId="ADAL" clId="{EF663EEF-ABE8-4F6C-B424-6E42B1BBCFBE}" dt="2022-12-12T12:36:47.630" v="58"/>
          <ac:spMkLst>
            <pc:docMk/>
            <pc:sldMk cId="0" sldId="268"/>
            <ac:spMk id="26" creationId="{C23CD85F-E88B-0C25-2F59-91D8D088127D}"/>
          </ac:spMkLst>
        </pc:spChg>
        <pc:spChg chg="add del mod">
          <ac:chgData name="Daniel Gallichan" userId="273b4ad0-2be6-429c-ba74-145d33079e44" providerId="ADAL" clId="{EF663EEF-ABE8-4F6C-B424-6E42B1BBCFBE}" dt="2022-12-12T12:36:47.630" v="58"/>
          <ac:spMkLst>
            <pc:docMk/>
            <pc:sldMk cId="0" sldId="268"/>
            <ac:spMk id="27" creationId="{1DAF4EB0-64F7-A14A-7580-5EB7DAEFF31D}"/>
          </ac:spMkLst>
        </pc:spChg>
        <pc:spChg chg="add del mod">
          <ac:chgData name="Daniel Gallichan" userId="273b4ad0-2be6-429c-ba74-145d33079e44" providerId="ADAL" clId="{EF663EEF-ABE8-4F6C-B424-6E42B1BBCFBE}" dt="2022-12-12T12:36:47.630" v="58"/>
          <ac:spMkLst>
            <pc:docMk/>
            <pc:sldMk cId="0" sldId="268"/>
            <ac:spMk id="28" creationId="{C9ADC2CA-A14F-92F4-5EDA-5007B9CF9D18}"/>
          </ac:spMkLst>
        </pc:spChg>
        <pc:spChg chg="mod">
          <ac:chgData name="Daniel Gallichan" userId="273b4ad0-2be6-429c-ba74-145d33079e44" providerId="ADAL" clId="{EF663EEF-ABE8-4F6C-B424-6E42B1BBCFBE}" dt="2022-12-12T12:38:41.553" v="64" actId="404"/>
          <ac:spMkLst>
            <pc:docMk/>
            <pc:sldMk cId="0" sldId="268"/>
            <ac:spMk id="30" creationId="{8B8C10D8-5E49-D8A2-4ED7-4DFC438A86C7}"/>
          </ac:spMkLst>
        </pc:spChg>
        <pc:spChg chg="mod">
          <ac:chgData name="Daniel Gallichan" userId="273b4ad0-2be6-429c-ba74-145d33079e44" providerId="ADAL" clId="{EF663EEF-ABE8-4F6C-B424-6E42B1BBCFBE}" dt="2022-12-12T12:38:41.553" v="64" actId="404"/>
          <ac:spMkLst>
            <pc:docMk/>
            <pc:sldMk cId="0" sldId="268"/>
            <ac:spMk id="33" creationId="{E45936D4-E9F0-7E5D-A6B6-86C014B233FE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34" creationId="{FFE5E480-0C5F-6D5E-2213-C7FCBC810A39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36" creationId="{A885103A-E048-3CE4-FD89-C76A31C7BAC3}"/>
          </ac:spMkLst>
        </pc:spChg>
        <pc:spChg chg="mod">
          <ac:chgData name="Daniel Gallichan" userId="273b4ad0-2be6-429c-ba74-145d33079e44" providerId="ADAL" clId="{EF663EEF-ABE8-4F6C-B424-6E42B1BBCFBE}" dt="2022-12-12T12:35:40.646" v="54" actId="20577"/>
          <ac:spMkLst>
            <pc:docMk/>
            <pc:sldMk cId="0" sldId="268"/>
            <ac:spMk id="37" creationId="{1D6A8860-3523-7DF6-1327-3C0BEA336488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38" creationId="{D71D816E-1A39-5B62-4461-EA424E909BDC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39" creationId="{84B6ED6C-756F-F862-E65A-782E57CF7CF6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40" creationId="{F4F1B67D-30F5-D106-540C-9DB799D30F09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41" creationId="{A7DC653A-9013-92A1-F870-23D60EEC38CB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43" creationId="{C9EA5F4C-48A2-5460-BA40-C738E57592D6}"/>
          </ac:spMkLst>
        </pc:spChg>
        <pc:spChg chg="del">
          <ac:chgData name="Daniel Gallichan" userId="273b4ad0-2be6-429c-ba74-145d33079e44" providerId="ADAL" clId="{EF663EEF-ABE8-4F6C-B424-6E42B1BBCFBE}" dt="2022-12-12T12:36:01.139" v="56" actId="478"/>
          <ac:spMkLst>
            <pc:docMk/>
            <pc:sldMk cId="0" sldId="268"/>
            <ac:spMk id="44" creationId="{6EA40C86-DB81-1870-197F-F4E086DB93B1}"/>
          </ac:spMkLst>
        </pc:spChg>
        <pc:spChg chg="del mod">
          <ac:chgData name="Daniel Gallichan" userId="273b4ad0-2be6-429c-ba74-145d33079e44" providerId="ADAL" clId="{EF663EEF-ABE8-4F6C-B424-6E42B1BBCFBE}" dt="2022-12-12T12:38:59.745" v="67" actId="478"/>
          <ac:spMkLst>
            <pc:docMk/>
            <pc:sldMk cId="0" sldId="268"/>
            <ac:spMk id="45" creationId="{46F73391-16D7-77F0-D9EE-9A8D468B0D51}"/>
          </ac:spMkLst>
        </pc:spChg>
        <pc:spChg chg="del mod">
          <ac:chgData name="Daniel Gallichan" userId="273b4ad0-2be6-429c-ba74-145d33079e44" providerId="ADAL" clId="{EF663EEF-ABE8-4F6C-B424-6E42B1BBCFBE}" dt="2022-12-12T12:39:02.146" v="68" actId="478"/>
          <ac:spMkLst>
            <pc:docMk/>
            <pc:sldMk cId="0" sldId="268"/>
            <ac:spMk id="46" creationId="{146B1472-D4EC-582D-74DC-DAB4CB9ED5E8}"/>
          </ac:spMkLst>
        </pc:spChg>
        <pc:spChg chg="del mod">
          <ac:chgData name="Daniel Gallichan" userId="273b4ad0-2be6-429c-ba74-145d33079e44" providerId="ADAL" clId="{EF663EEF-ABE8-4F6C-B424-6E42B1BBCFBE}" dt="2022-12-12T12:38:57.650" v="66" actId="478"/>
          <ac:spMkLst>
            <pc:docMk/>
            <pc:sldMk cId="0" sldId="268"/>
            <ac:spMk id="47" creationId="{A2CCBDE7-700C-BE58-F374-DA91DDA218A1}"/>
          </ac:spMkLst>
        </pc:spChg>
        <pc:spChg chg="del mod">
          <ac:chgData name="Daniel Gallichan" userId="273b4ad0-2be6-429c-ba74-145d33079e44" providerId="ADAL" clId="{EF663EEF-ABE8-4F6C-B424-6E42B1BBCFBE}" dt="2022-12-12T12:39:04.664" v="69" actId="478"/>
          <ac:spMkLst>
            <pc:docMk/>
            <pc:sldMk cId="0" sldId="268"/>
            <ac:spMk id="48" creationId="{14EB97CF-3BE7-985F-DF83-4AA06852A4CA}"/>
          </ac:spMkLst>
        </pc:spChg>
        <pc:spChg chg="del mod">
          <ac:chgData name="Daniel Gallichan" userId="273b4ad0-2be6-429c-ba74-145d33079e44" providerId="ADAL" clId="{EF663EEF-ABE8-4F6C-B424-6E42B1BBCFBE}" dt="2022-12-12T12:39:14.037" v="72" actId="478"/>
          <ac:spMkLst>
            <pc:docMk/>
            <pc:sldMk cId="0" sldId="268"/>
            <ac:spMk id="49" creationId="{66687438-8AB7-2DA3-1195-A89F147703F3}"/>
          </ac:spMkLst>
        </pc:spChg>
        <pc:spChg chg="del mod">
          <ac:chgData name="Daniel Gallichan" userId="273b4ad0-2be6-429c-ba74-145d33079e44" providerId="ADAL" clId="{EF663EEF-ABE8-4F6C-B424-6E42B1BBCFBE}" dt="2022-12-12T12:39:11.316" v="71" actId="478"/>
          <ac:spMkLst>
            <pc:docMk/>
            <pc:sldMk cId="0" sldId="268"/>
            <ac:spMk id="50" creationId="{D06B2578-03F5-7B9A-A05F-CF8887DC334E}"/>
          </ac:spMkLst>
        </pc:spChg>
        <pc:spChg chg="del mod">
          <ac:chgData name="Daniel Gallichan" userId="273b4ad0-2be6-429c-ba74-145d33079e44" providerId="ADAL" clId="{EF663EEF-ABE8-4F6C-B424-6E42B1BBCFBE}" dt="2022-12-12T12:39:09.028" v="70" actId="478"/>
          <ac:spMkLst>
            <pc:docMk/>
            <pc:sldMk cId="0" sldId="268"/>
            <ac:spMk id="51" creationId="{B7DDD06D-C0AD-C5E8-A98C-29F0B9477209}"/>
          </ac:spMkLst>
        </pc:spChg>
        <pc:spChg chg="mod">
          <ac:chgData name="Daniel Gallichan" userId="273b4ad0-2be6-429c-ba74-145d33079e44" providerId="ADAL" clId="{EF663EEF-ABE8-4F6C-B424-6E42B1BBCFBE}" dt="2022-12-12T12:38:41.553" v="64" actId="404"/>
          <ac:spMkLst>
            <pc:docMk/>
            <pc:sldMk cId="0" sldId="268"/>
            <ac:spMk id="53" creationId="{7792C0DE-32DD-B5D5-1B50-1A2BA15B89E5}"/>
          </ac:spMkLst>
        </pc:spChg>
        <pc:spChg chg="mod">
          <ac:chgData name="Daniel Gallichan" userId="273b4ad0-2be6-429c-ba74-145d33079e44" providerId="ADAL" clId="{EF663EEF-ABE8-4F6C-B424-6E42B1BBCFBE}" dt="2022-12-12T12:38:41.553" v="64" actId="404"/>
          <ac:spMkLst>
            <pc:docMk/>
            <pc:sldMk cId="0" sldId="268"/>
            <ac:spMk id="54" creationId="{68C0443E-F09D-28D7-2480-31D7841B9A29}"/>
          </ac:spMkLst>
        </pc:spChg>
        <pc:spChg chg="mod">
          <ac:chgData name="Daniel Gallichan" userId="273b4ad0-2be6-429c-ba74-145d33079e44" providerId="ADAL" clId="{EF663EEF-ABE8-4F6C-B424-6E42B1BBCFBE}" dt="2022-12-12T12:38:41.553" v="64" actId="404"/>
          <ac:spMkLst>
            <pc:docMk/>
            <pc:sldMk cId="0" sldId="268"/>
            <ac:spMk id="55" creationId="{030EC6AB-EEEB-3F60-FA0A-FCAF8F57BAF8}"/>
          </ac:spMkLst>
        </pc:spChg>
        <pc:spChg chg="mod">
          <ac:chgData name="Daniel Gallichan" userId="273b4ad0-2be6-429c-ba74-145d33079e44" providerId="ADAL" clId="{EF663EEF-ABE8-4F6C-B424-6E42B1BBCFBE}" dt="2022-12-12T12:38:41.553" v="64" actId="404"/>
          <ac:spMkLst>
            <pc:docMk/>
            <pc:sldMk cId="0" sldId="268"/>
            <ac:spMk id="57" creationId="{6CF11673-0CDC-787D-D0AE-33F530F5614C}"/>
          </ac:spMkLst>
        </pc:spChg>
        <pc:spChg chg="mod">
          <ac:chgData name="Daniel Gallichan" userId="273b4ad0-2be6-429c-ba74-145d33079e44" providerId="ADAL" clId="{EF663EEF-ABE8-4F6C-B424-6E42B1BBCFBE}" dt="2022-12-12T12:38:41.553" v="64" actId="404"/>
          <ac:spMkLst>
            <pc:docMk/>
            <pc:sldMk cId="0" sldId="268"/>
            <ac:spMk id="58" creationId="{3CB4B761-FDB4-1767-59D9-D3E74DAA84F0}"/>
          </ac:spMkLst>
        </pc:spChg>
        <pc:spChg chg="mod">
          <ac:chgData name="Daniel Gallichan" userId="273b4ad0-2be6-429c-ba74-145d33079e44" providerId="ADAL" clId="{EF663EEF-ABE8-4F6C-B424-6E42B1BBCFBE}" dt="2022-12-12T12:38:41.553" v="64" actId="404"/>
          <ac:spMkLst>
            <pc:docMk/>
            <pc:sldMk cId="0" sldId="268"/>
            <ac:spMk id="59" creationId="{5E5DEB9B-519A-F1BF-7025-5E05BE5B4D51}"/>
          </ac:spMkLst>
        </pc:spChg>
        <pc:grpChg chg="add del mod">
          <ac:chgData name="Daniel Gallichan" userId="273b4ad0-2be6-429c-ba74-145d33079e44" providerId="ADAL" clId="{EF663EEF-ABE8-4F6C-B424-6E42B1BBCFBE}" dt="2022-12-12T12:36:47.630" v="58"/>
          <ac:grpSpMkLst>
            <pc:docMk/>
            <pc:sldMk cId="0" sldId="268"/>
            <ac:grpSpMk id="3" creationId="{01BF5447-D06A-91BF-BAB5-2FD50D47A487}"/>
          </ac:grpSpMkLst>
        </pc:grpChg>
        <pc:grpChg chg="add del mod">
          <ac:chgData name="Daniel Gallichan" userId="273b4ad0-2be6-429c-ba74-145d33079e44" providerId="ADAL" clId="{EF663EEF-ABE8-4F6C-B424-6E42B1BBCFBE}" dt="2022-12-12T12:36:47.630" v="58"/>
          <ac:grpSpMkLst>
            <pc:docMk/>
            <pc:sldMk cId="0" sldId="268"/>
            <ac:grpSpMk id="16" creationId="{0444246A-D185-A075-5F36-A70982B56954}"/>
          </ac:grpSpMkLst>
        </pc:grpChg>
        <pc:grpChg chg="add mod">
          <ac:chgData name="Daniel Gallichan" userId="273b4ad0-2be6-429c-ba74-145d33079e44" providerId="ADAL" clId="{EF663EEF-ABE8-4F6C-B424-6E42B1BBCFBE}" dt="2022-12-12T12:38:41.553" v="64" actId="404"/>
          <ac:grpSpMkLst>
            <pc:docMk/>
            <pc:sldMk cId="0" sldId="268"/>
            <ac:grpSpMk id="29" creationId="{16463D33-6BAE-57AD-C2D8-82117338B46C}"/>
          </ac:grpSpMkLst>
        </pc:grpChg>
        <pc:grpChg chg="mod">
          <ac:chgData name="Daniel Gallichan" userId="273b4ad0-2be6-429c-ba74-145d33079e44" providerId="ADAL" clId="{EF663EEF-ABE8-4F6C-B424-6E42B1BBCFBE}" dt="2022-12-12T12:38:41.553" v="64" actId="404"/>
          <ac:grpSpMkLst>
            <pc:docMk/>
            <pc:sldMk cId="0" sldId="268"/>
            <ac:grpSpMk id="31" creationId="{E50A19AA-43CE-41BD-67C5-7BEEE2B975FE}"/>
          </ac:grpSpMkLst>
        </pc:grpChg>
        <pc:grpChg chg="mod">
          <ac:chgData name="Daniel Gallichan" userId="273b4ad0-2be6-429c-ba74-145d33079e44" providerId="ADAL" clId="{EF663EEF-ABE8-4F6C-B424-6E42B1BBCFBE}" dt="2022-12-12T12:38:41.553" v="64" actId="404"/>
          <ac:grpSpMkLst>
            <pc:docMk/>
            <pc:sldMk cId="0" sldId="268"/>
            <ac:grpSpMk id="32" creationId="{879263DF-54CD-372B-0557-10862DFE959E}"/>
          </ac:grpSpMkLst>
        </pc:grpChg>
        <pc:picChg chg="del">
          <ac:chgData name="Daniel Gallichan" userId="273b4ad0-2be6-429c-ba74-145d33079e44" providerId="ADAL" clId="{EF663EEF-ABE8-4F6C-B424-6E42B1BBCFBE}" dt="2022-12-12T12:35:43.384" v="55" actId="478"/>
          <ac:picMkLst>
            <pc:docMk/>
            <pc:sldMk cId="0" sldId="268"/>
            <ac:picMk id="4" creationId="{8967CBA3-4C5A-45EF-01C2-9B268B7A230A}"/>
          </ac:picMkLst>
        </pc:picChg>
        <pc:picChg chg="mod">
          <ac:chgData name="Daniel Gallichan" userId="273b4ad0-2be6-429c-ba74-145d33079e44" providerId="ADAL" clId="{EF663EEF-ABE8-4F6C-B424-6E42B1BBCFBE}" dt="2022-12-12T12:36:46.282" v="57"/>
          <ac:picMkLst>
            <pc:docMk/>
            <pc:sldMk cId="0" sldId="268"/>
            <ac:picMk id="11" creationId="{4719D86F-790C-8BD9-642F-60FDF3A95590}"/>
          </ac:picMkLst>
        </pc:picChg>
        <pc:picChg chg="mod">
          <ac:chgData name="Daniel Gallichan" userId="273b4ad0-2be6-429c-ba74-145d33079e44" providerId="ADAL" clId="{EF663EEF-ABE8-4F6C-B424-6E42B1BBCFBE}" dt="2022-12-12T12:36:46.282" v="57"/>
          <ac:picMkLst>
            <pc:docMk/>
            <pc:sldMk cId="0" sldId="268"/>
            <ac:picMk id="17" creationId="{392F6320-14C6-D22C-4A4F-B574F2BCFF19}"/>
          </ac:picMkLst>
        </pc:picChg>
        <pc:picChg chg="mod">
          <ac:chgData name="Daniel Gallichan" userId="273b4ad0-2be6-429c-ba74-145d33079e44" providerId="ADAL" clId="{EF663EEF-ABE8-4F6C-B424-6E42B1BBCFBE}" dt="2022-12-12T12:38:41.553" v="64" actId="404"/>
          <ac:picMkLst>
            <pc:docMk/>
            <pc:sldMk cId="0" sldId="268"/>
            <ac:picMk id="52" creationId="{DAF0D6F7-63FA-7004-F0B9-339C58D2991A}"/>
          </ac:picMkLst>
        </pc:picChg>
        <pc:picChg chg="mod">
          <ac:chgData name="Daniel Gallichan" userId="273b4ad0-2be6-429c-ba74-145d33079e44" providerId="ADAL" clId="{EF663EEF-ABE8-4F6C-B424-6E42B1BBCFBE}" dt="2022-12-12T12:38:41.553" v="64" actId="404"/>
          <ac:picMkLst>
            <pc:docMk/>
            <pc:sldMk cId="0" sldId="268"/>
            <ac:picMk id="56" creationId="{6934564D-381F-A430-8355-F6D6ED954650}"/>
          </ac:picMkLst>
        </pc:picChg>
      </pc:sldChg>
      <pc:sldChg chg="add">
        <pc:chgData name="Daniel Gallichan" userId="273b4ad0-2be6-429c-ba74-145d33079e44" providerId="ADAL" clId="{EF663EEF-ABE8-4F6C-B424-6E42B1BBCFBE}" dt="2022-12-12T12:38:52.804" v="65" actId="2890"/>
        <pc:sldMkLst>
          <pc:docMk/>
          <pc:sldMk cId="1770622685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f468fb77a8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f468fb77a8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Image source - https://microbit-challenges.readthedocs.io/en/latest/tutorials/accelerometer.html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f468fb77a8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f468fb77a8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Image source - https://microbit-challenges.readthedocs.io/en/latest/tutorials/accelerometer.html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138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60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135;p19">
            <a:extLst>
              <a:ext uri="{FF2B5EF4-FFF2-40B4-BE49-F238E27FC236}">
                <a16:creationId xmlns:a16="http://schemas.microsoft.com/office/drawing/2014/main" id="{1D6A8860-3523-7DF6-1327-3C0BEA3364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621" y="222067"/>
            <a:ext cx="8677043" cy="62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00">
                <a:latin typeface="Roboto"/>
                <a:ea typeface="Roboto"/>
                <a:cs typeface="Roboto"/>
                <a:sym typeface="Roboto"/>
              </a:rPr>
              <a:t>Gweithgaredd </a:t>
            </a:r>
            <a:r>
              <a:rPr lang="en" sz="3100" dirty="0">
                <a:latin typeface="Roboto"/>
                <a:ea typeface="Roboto"/>
                <a:cs typeface="Roboto"/>
                <a:sym typeface="Roboto"/>
              </a:rPr>
              <a:t>ymarfer adalwad</a:t>
            </a:r>
            <a:br>
              <a:rPr lang="en" sz="3100" dirty="0">
                <a:latin typeface="Roboto"/>
                <a:ea typeface="Roboto"/>
                <a:cs typeface="Roboto"/>
                <a:sym typeface="Roboto"/>
              </a:rPr>
            </a:br>
            <a:r>
              <a:rPr lang="en" sz="1800" dirty="0">
                <a:latin typeface="Roboto"/>
                <a:ea typeface="Roboto"/>
                <a:cs typeface="Roboto"/>
                <a:sym typeface="Roboto"/>
              </a:rPr>
              <a:t>Labelwch yr U, W, Y echelinau ac y ‘Pitch’ a ‘Roll’ cyfeiriad cylchdro</a:t>
            </a:r>
            <a:endParaRPr sz="31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C1176A-44A3-BC80-0B8D-DA236C105CBC}"/>
              </a:ext>
            </a:extLst>
          </p:cNvPr>
          <p:cNvSpPr/>
          <p:nvPr/>
        </p:nvSpPr>
        <p:spPr>
          <a:xfrm>
            <a:off x="2841780" y="936799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04182DA-2F3F-E0DF-2FE1-B2CF47A2FD64}"/>
              </a:ext>
            </a:extLst>
          </p:cNvPr>
          <p:cNvSpPr/>
          <p:nvPr/>
        </p:nvSpPr>
        <p:spPr>
          <a:xfrm>
            <a:off x="5842481" y="759472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3F64C12-F13B-B4A1-0E93-A4539EE6043C}"/>
              </a:ext>
            </a:extLst>
          </p:cNvPr>
          <p:cNvSpPr/>
          <p:nvPr/>
        </p:nvSpPr>
        <p:spPr>
          <a:xfrm>
            <a:off x="2090508" y="4648171"/>
            <a:ext cx="1357869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6463D33-6BAE-57AD-C2D8-82117338B46C}"/>
              </a:ext>
            </a:extLst>
          </p:cNvPr>
          <p:cNvGrpSpPr/>
          <p:nvPr/>
        </p:nvGrpSpPr>
        <p:grpSpPr>
          <a:xfrm>
            <a:off x="935473" y="1230958"/>
            <a:ext cx="7435997" cy="3523133"/>
            <a:chOff x="1113183" y="1182756"/>
            <a:chExt cx="10214848" cy="4839737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B8C10D8-5E49-D8A2-4ED7-4DFC438A86C7}"/>
                </a:ext>
              </a:extLst>
            </p:cNvPr>
            <p:cNvSpPr/>
            <p:nvPr/>
          </p:nvSpPr>
          <p:spPr>
            <a:xfrm>
              <a:off x="1113183" y="1182756"/>
              <a:ext cx="10214848" cy="44924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50A19AA-43CE-41BD-67C5-7BEEE2B975FE}"/>
                </a:ext>
              </a:extLst>
            </p:cNvPr>
            <p:cNvGrpSpPr/>
            <p:nvPr/>
          </p:nvGrpSpPr>
          <p:grpSpPr>
            <a:xfrm>
              <a:off x="1262158" y="1778122"/>
              <a:ext cx="3614402" cy="3104100"/>
              <a:chOff x="1987826" y="1741632"/>
              <a:chExt cx="3614402" cy="3104100"/>
            </a:xfrm>
          </p:grpSpPr>
          <p:pic>
            <p:nvPicPr>
              <p:cNvPr id="56" name="Picture 2" descr="Nordic-powered micro:bit to be distributed to 100,000 primary schoolchildren in Norway">
                <a:extLst>
                  <a:ext uri="{FF2B5EF4-FFF2-40B4-BE49-F238E27FC236}">
                    <a16:creationId xmlns:a16="http://schemas.microsoft.com/office/drawing/2014/main" id="{6934564D-381F-A430-8355-F6D6ED95465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370" b="2964"/>
              <a:stretch/>
            </p:blipFill>
            <p:spPr bwMode="auto">
              <a:xfrm>
                <a:off x="1987826" y="2364895"/>
                <a:ext cx="3614402" cy="23828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Arrow: Right 56">
                <a:extLst>
                  <a:ext uri="{FF2B5EF4-FFF2-40B4-BE49-F238E27FC236}">
                    <a16:creationId xmlns:a16="http://schemas.microsoft.com/office/drawing/2014/main" id="{6CF11673-0CDC-787D-D0AE-33F530F5614C}"/>
                  </a:ext>
                </a:extLst>
              </p:cNvPr>
              <p:cNvSpPr/>
              <p:nvPr/>
            </p:nvSpPr>
            <p:spPr>
              <a:xfrm rot="4407238">
                <a:off x="3252890" y="3801834"/>
                <a:ext cx="1588540" cy="49925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/>
              </a:p>
            </p:txBody>
          </p:sp>
          <p:sp>
            <p:nvSpPr>
              <p:cNvPr id="58" name="Arrow: Right 57">
                <a:extLst>
                  <a:ext uri="{FF2B5EF4-FFF2-40B4-BE49-F238E27FC236}">
                    <a16:creationId xmlns:a16="http://schemas.microsoft.com/office/drawing/2014/main" id="{3CB4B761-FDB4-1767-59D9-D3E74DAA84F0}"/>
                  </a:ext>
                </a:extLst>
              </p:cNvPr>
              <p:cNvSpPr/>
              <p:nvPr/>
            </p:nvSpPr>
            <p:spPr>
              <a:xfrm rot="20946100">
                <a:off x="3804306" y="2884153"/>
                <a:ext cx="1588540" cy="49925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/>
              </a:p>
            </p:txBody>
          </p:sp>
          <p:sp>
            <p:nvSpPr>
              <p:cNvPr id="59" name="Arrow: Right 58">
                <a:extLst>
                  <a:ext uri="{FF2B5EF4-FFF2-40B4-BE49-F238E27FC236}">
                    <a16:creationId xmlns:a16="http://schemas.microsoft.com/office/drawing/2014/main" id="{5E5DEB9B-519A-F1BF-7025-5E05BE5B4D51}"/>
                  </a:ext>
                </a:extLst>
              </p:cNvPr>
              <p:cNvSpPr/>
              <p:nvPr/>
            </p:nvSpPr>
            <p:spPr>
              <a:xfrm rot="16200000">
                <a:off x="3014008" y="2286274"/>
                <a:ext cx="1588540" cy="49925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79263DF-54CD-372B-0557-10862DFE959E}"/>
                </a:ext>
              </a:extLst>
            </p:cNvPr>
            <p:cNvGrpSpPr/>
            <p:nvPr/>
          </p:nvGrpSpPr>
          <p:grpSpPr>
            <a:xfrm>
              <a:off x="5803602" y="1663101"/>
              <a:ext cx="5135694" cy="3970794"/>
              <a:chOff x="5803602" y="1663101"/>
              <a:chExt cx="5135694" cy="3970794"/>
            </a:xfrm>
          </p:grpSpPr>
          <p:pic>
            <p:nvPicPr>
              <p:cNvPr id="52" name="Picture 2" descr="Nordic-powered micro:bit to be distributed to 100,000 primary schoolchildren in Norway">
                <a:extLst>
                  <a:ext uri="{FF2B5EF4-FFF2-40B4-BE49-F238E27FC236}">
                    <a16:creationId xmlns:a16="http://schemas.microsoft.com/office/drawing/2014/main" id="{DAF0D6F7-63FA-7004-F0B9-339C58D2991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370" b="2964"/>
              <a:stretch/>
            </p:blipFill>
            <p:spPr bwMode="auto">
              <a:xfrm>
                <a:off x="6370417" y="2337672"/>
                <a:ext cx="3614402" cy="23828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Arrow: Circular 52">
                <a:extLst>
                  <a:ext uri="{FF2B5EF4-FFF2-40B4-BE49-F238E27FC236}">
                    <a16:creationId xmlns:a16="http://schemas.microsoft.com/office/drawing/2014/main" id="{7792C0DE-32DD-B5D5-1B50-1A2BA15B89E5}"/>
                  </a:ext>
                </a:extLst>
              </p:cNvPr>
              <p:cNvSpPr/>
              <p:nvPr/>
            </p:nvSpPr>
            <p:spPr>
              <a:xfrm rot="18617740">
                <a:off x="8709696" y="2718502"/>
                <a:ext cx="2076390" cy="2382810"/>
              </a:xfrm>
              <a:prstGeom prst="circularArrow">
                <a:avLst>
                  <a:gd name="adj1" fmla="val 11862"/>
                  <a:gd name="adj2" fmla="val 1142319"/>
                  <a:gd name="adj3" fmla="val 20579530"/>
                  <a:gd name="adj4" fmla="val 17942397"/>
                  <a:gd name="adj5" fmla="val 12613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Arrow: Circular 53">
                <a:extLst>
                  <a:ext uri="{FF2B5EF4-FFF2-40B4-BE49-F238E27FC236}">
                    <a16:creationId xmlns:a16="http://schemas.microsoft.com/office/drawing/2014/main" id="{68C0443E-F09D-28D7-2480-31D7841B9A29}"/>
                  </a:ext>
                </a:extLst>
              </p:cNvPr>
              <p:cNvSpPr/>
              <p:nvPr/>
            </p:nvSpPr>
            <p:spPr>
              <a:xfrm rot="1690498" flipH="1">
                <a:off x="5803602" y="3251085"/>
                <a:ext cx="2076390" cy="2382810"/>
              </a:xfrm>
              <a:prstGeom prst="circularArrow">
                <a:avLst>
                  <a:gd name="adj1" fmla="val 11862"/>
                  <a:gd name="adj2" fmla="val 1142319"/>
                  <a:gd name="adj3" fmla="val 20579530"/>
                  <a:gd name="adj4" fmla="val 17942397"/>
                  <a:gd name="adj5" fmla="val 12613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Arrow: Circular 54">
                <a:extLst>
                  <a:ext uri="{FF2B5EF4-FFF2-40B4-BE49-F238E27FC236}">
                    <a16:creationId xmlns:a16="http://schemas.microsoft.com/office/drawing/2014/main" id="{030EC6AB-EEEB-3F60-FA0A-FCAF8F57BAF8}"/>
                  </a:ext>
                </a:extLst>
              </p:cNvPr>
              <p:cNvSpPr/>
              <p:nvPr/>
            </p:nvSpPr>
            <p:spPr>
              <a:xfrm rot="6457350" flipH="1">
                <a:off x="6017840" y="1509891"/>
                <a:ext cx="2076390" cy="2382810"/>
              </a:xfrm>
              <a:prstGeom prst="circularArrow">
                <a:avLst>
                  <a:gd name="adj1" fmla="val 11862"/>
                  <a:gd name="adj2" fmla="val 1142319"/>
                  <a:gd name="adj3" fmla="val 20579530"/>
                  <a:gd name="adj4" fmla="val 17942397"/>
                  <a:gd name="adj5" fmla="val 12613"/>
                </a:avLst>
              </a:prstGeom>
              <a:solidFill>
                <a:srgbClr val="CC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" name="Arrow: Circular 32">
              <a:extLst>
                <a:ext uri="{FF2B5EF4-FFF2-40B4-BE49-F238E27FC236}">
                  <a16:creationId xmlns:a16="http://schemas.microsoft.com/office/drawing/2014/main" id="{E45936D4-E9F0-7E5D-A6B6-86C014B233FE}"/>
                </a:ext>
              </a:extLst>
            </p:cNvPr>
            <p:cNvSpPr/>
            <p:nvPr/>
          </p:nvSpPr>
          <p:spPr>
            <a:xfrm rot="1369992">
              <a:off x="6720082" y="3639683"/>
              <a:ext cx="2076390" cy="2382810"/>
            </a:xfrm>
            <a:prstGeom prst="circularArrow">
              <a:avLst>
                <a:gd name="adj1" fmla="val 11862"/>
                <a:gd name="adj2" fmla="val 1142319"/>
                <a:gd name="adj3" fmla="val 20579530"/>
                <a:gd name="adj4" fmla="val 17942397"/>
                <a:gd name="adj5" fmla="val 12613"/>
              </a:avLst>
            </a:prstGeom>
            <a:solidFill>
              <a:srgbClr val="CC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1176A-44A3-BC80-0B8D-DA236C105CBC}"/>
              </a:ext>
            </a:extLst>
          </p:cNvPr>
          <p:cNvSpPr/>
          <p:nvPr/>
        </p:nvSpPr>
        <p:spPr>
          <a:xfrm>
            <a:off x="2841780" y="936799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FE5E480-0C5F-6D5E-2213-C7FCBC810A39}"/>
              </a:ext>
            </a:extLst>
          </p:cNvPr>
          <p:cNvSpPr/>
          <p:nvPr/>
        </p:nvSpPr>
        <p:spPr>
          <a:xfrm>
            <a:off x="2852109" y="1975383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04182DA-2F3F-E0DF-2FE1-B2CF47A2FD64}"/>
              </a:ext>
            </a:extLst>
          </p:cNvPr>
          <p:cNvSpPr/>
          <p:nvPr/>
        </p:nvSpPr>
        <p:spPr>
          <a:xfrm>
            <a:off x="5842481" y="759472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885103A-E048-3CE4-FD89-C76A31C7BAC3}"/>
              </a:ext>
            </a:extLst>
          </p:cNvPr>
          <p:cNvSpPr/>
          <p:nvPr/>
        </p:nvSpPr>
        <p:spPr>
          <a:xfrm>
            <a:off x="5789612" y="1652918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71D816E-1A39-5B62-4461-EA424E909BDC}"/>
              </a:ext>
            </a:extLst>
          </p:cNvPr>
          <p:cNvSpPr/>
          <p:nvPr/>
        </p:nvSpPr>
        <p:spPr>
          <a:xfrm>
            <a:off x="4077651" y="2370587"/>
            <a:ext cx="1065762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4B6ED6C-756F-F862-E65A-782E57CF7CF6}"/>
              </a:ext>
            </a:extLst>
          </p:cNvPr>
          <p:cNvSpPr/>
          <p:nvPr/>
        </p:nvSpPr>
        <p:spPr>
          <a:xfrm>
            <a:off x="2147388" y="2727254"/>
            <a:ext cx="133143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4F1B67D-30F5-D106-540C-9DB799D30F09}"/>
              </a:ext>
            </a:extLst>
          </p:cNvPr>
          <p:cNvSpPr/>
          <p:nvPr/>
        </p:nvSpPr>
        <p:spPr>
          <a:xfrm>
            <a:off x="2541014" y="3634804"/>
            <a:ext cx="878311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7DC653A-9013-92A1-F870-23D60EEC38CB}"/>
              </a:ext>
            </a:extLst>
          </p:cNvPr>
          <p:cNvSpPr/>
          <p:nvPr/>
        </p:nvSpPr>
        <p:spPr>
          <a:xfrm>
            <a:off x="2522048" y="4170204"/>
            <a:ext cx="975852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3F64C12-F13B-B4A1-0E93-A4539EE6043C}"/>
              </a:ext>
            </a:extLst>
          </p:cNvPr>
          <p:cNvSpPr/>
          <p:nvPr/>
        </p:nvSpPr>
        <p:spPr>
          <a:xfrm>
            <a:off x="2090508" y="4648171"/>
            <a:ext cx="1357869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9EA5F4C-48A2-5460-BA40-C738E57592D6}"/>
              </a:ext>
            </a:extLst>
          </p:cNvPr>
          <p:cNvSpPr/>
          <p:nvPr/>
        </p:nvSpPr>
        <p:spPr>
          <a:xfrm>
            <a:off x="5503018" y="2520110"/>
            <a:ext cx="1254584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EA40C86-DB81-1870-197F-F4E086DB93B1}"/>
              </a:ext>
            </a:extLst>
          </p:cNvPr>
          <p:cNvSpPr/>
          <p:nvPr/>
        </p:nvSpPr>
        <p:spPr>
          <a:xfrm>
            <a:off x="5922643" y="3475257"/>
            <a:ext cx="940070" cy="5596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9C29423-9765-1F98-62E8-21AC3A48AE89}"/>
              </a:ext>
            </a:extLst>
          </p:cNvPr>
          <p:cNvGrpSpPr/>
          <p:nvPr/>
        </p:nvGrpSpPr>
        <p:grpSpPr>
          <a:xfrm>
            <a:off x="935473" y="1230958"/>
            <a:ext cx="7435997" cy="3523133"/>
            <a:chOff x="1113183" y="1182756"/>
            <a:chExt cx="10214848" cy="483973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109DC99-EEDB-946E-2DAC-28C0488302CE}"/>
                </a:ext>
              </a:extLst>
            </p:cNvPr>
            <p:cNvSpPr/>
            <p:nvPr/>
          </p:nvSpPr>
          <p:spPr>
            <a:xfrm>
              <a:off x="1113183" y="1182756"/>
              <a:ext cx="10214848" cy="44924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9C49DAE-7187-B33F-37AF-8E21789BE64E}"/>
                </a:ext>
              </a:extLst>
            </p:cNvPr>
            <p:cNvGrpSpPr/>
            <p:nvPr/>
          </p:nvGrpSpPr>
          <p:grpSpPr>
            <a:xfrm>
              <a:off x="1262158" y="1778122"/>
              <a:ext cx="3614402" cy="3104100"/>
              <a:chOff x="1987826" y="1741632"/>
              <a:chExt cx="3614402" cy="3104100"/>
            </a:xfrm>
          </p:grpSpPr>
          <p:pic>
            <p:nvPicPr>
              <p:cNvPr id="20" name="Picture 2" descr="Nordic-powered micro:bit to be distributed to 100,000 primary schoolchildren in Norway">
                <a:extLst>
                  <a:ext uri="{FF2B5EF4-FFF2-40B4-BE49-F238E27FC236}">
                    <a16:creationId xmlns:a16="http://schemas.microsoft.com/office/drawing/2014/main" id="{4BAC4EC4-0A8E-834C-3722-F7A98AFF4E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370" b="2964"/>
              <a:stretch/>
            </p:blipFill>
            <p:spPr bwMode="auto">
              <a:xfrm>
                <a:off x="1987826" y="2364895"/>
                <a:ext cx="3614402" cy="23828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Arrow: Right 20">
                <a:extLst>
                  <a:ext uri="{FF2B5EF4-FFF2-40B4-BE49-F238E27FC236}">
                    <a16:creationId xmlns:a16="http://schemas.microsoft.com/office/drawing/2014/main" id="{6AEB0311-EB4C-D221-F57C-5DE5FE8C110B}"/>
                  </a:ext>
                </a:extLst>
              </p:cNvPr>
              <p:cNvSpPr/>
              <p:nvPr/>
            </p:nvSpPr>
            <p:spPr>
              <a:xfrm rot="4407238">
                <a:off x="3252890" y="3801834"/>
                <a:ext cx="1588540" cy="49925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/>
              </a:p>
            </p:txBody>
          </p:sp>
          <p:sp>
            <p:nvSpPr>
              <p:cNvPr id="22" name="Arrow: Right 21">
                <a:extLst>
                  <a:ext uri="{FF2B5EF4-FFF2-40B4-BE49-F238E27FC236}">
                    <a16:creationId xmlns:a16="http://schemas.microsoft.com/office/drawing/2014/main" id="{D55DEBB7-A995-6150-FB86-8AFECF016B27}"/>
                  </a:ext>
                </a:extLst>
              </p:cNvPr>
              <p:cNvSpPr/>
              <p:nvPr/>
            </p:nvSpPr>
            <p:spPr>
              <a:xfrm rot="20946100">
                <a:off x="3804306" y="2884153"/>
                <a:ext cx="1588540" cy="49925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/>
              </a:p>
            </p:txBody>
          </p:sp>
          <p:sp>
            <p:nvSpPr>
              <p:cNvPr id="23" name="Arrow: Right 22">
                <a:extLst>
                  <a:ext uri="{FF2B5EF4-FFF2-40B4-BE49-F238E27FC236}">
                    <a16:creationId xmlns:a16="http://schemas.microsoft.com/office/drawing/2014/main" id="{4A2CBD81-D2D8-0692-3C16-D632A3F2A343}"/>
                  </a:ext>
                </a:extLst>
              </p:cNvPr>
              <p:cNvSpPr/>
              <p:nvPr/>
            </p:nvSpPr>
            <p:spPr>
              <a:xfrm rot="16200000">
                <a:off x="3014008" y="2286274"/>
                <a:ext cx="1588540" cy="49925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DC986B9-6D2C-BAF1-F6B4-ABFCAD6D51FB}"/>
                </a:ext>
              </a:extLst>
            </p:cNvPr>
            <p:cNvGrpSpPr/>
            <p:nvPr/>
          </p:nvGrpSpPr>
          <p:grpSpPr>
            <a:xfrm>
              <a:off x="5803602" y="1663101"/>
              <a:ext cx="5135694" cy="3970794"/>
              <a:chOff x="5803602" y="1663101"/>
              <a:chExt cx="5135694" cy="3970794"/>
            </a:xfrm>
          </p:grpSpPr>
          <p:pic>
            <p:nvPicPr>
              <p:cNvPr id="16" name="Picture 2" descr="Nordic-powered micro:bit to be distributed to 100,000 primary schoolchildren in Norway">
                <a:extLst>
                  <a:ext uri="{FF2B5EF4-FFF2-40B4-BE49-F238E27FC236}">
                    <a16:creationId xmlns:a16="http://schemas.microsoft.com/office/drawing/2014/main" id="{18F1B0B9-E7DC-3BCE-C669-C754D547088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370" b="2964"/>
              <a:stretch/>
            </p:blipFill>
            <p:spPr bwMode="auto">
              <a:xfrm>
                <a:off x="6370417" y="2337672"/>
                <a:ext cx="3614402" cy="23828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Arrow: Circular 16">
                <a:extLst>
                  <a:ext uri="{FF2B5EF4-FFF2-40B4-BE49-F238E27FC236}">
                    <a16:creationId xmlns:a16="http://schemas.microsoft.com/office/drawing/2014/main" id="{502B5A6F-A84D-2969-81D4-84FB124EE4FF}"/>
                  </a:ext>
                </a:extLst>
              </p:cNvPr>
              <p:cNvSpPr/>
              <p:nvPr/>
            </p:nvSpPr>
            <p:spPr>
              <a:xfrm rot="18617740">
                <a:off x="8709696" y="2718502"/>
                <a:ext cx="2076390" cy="2382810"/>
              </a:xfrm>
              <a:prstGeom prst="circularArrow">
                <a:avLst>
                  <a:gd name="adj1" fmla="val 11862"/>
                  <a:gd name="adj2" fmla="val 1142319"/>
                  <a:gd name="adj3" fmla="val 20579530"/>
                  <a:gd name="adj4" fmla="val 17942397"/>
                  <a:gd name="adj5" fmla="val 12613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Arrow: Circular 17">
                <a:extLst>
                  <a:ext uri="{FF2B5EF4-FFF2-40B4-BE49-F238E27FC236}">
                    <a16:creationId xmlns:a16="http://schemas.microsoft.com/office/drawing/2014/main" id="{8D7683C4-877E-EABE-44D9-0E163A2FB9B9}"/>
                  </a:ext>
                </a:extLst>
              </p:cNvPr>
              <p:cNvSpPr/>
              <p:nvPr/>
            </p:nvSpPr>
            <p:spPr>
              <a:xfrm rot="1690498" flipH="1">
                <a:off x="5803602" y="3251085"/>
                <a:ext cx="2076390" cy="2382810"/>
              </a:xfrm>
              <a:prstGeom prst="circularArrow">
                <a:avLst>
                  <a:gd name="adj1" fmla="val 11862"/>
                  <a:gd name="adj2" fmla="val 1142319"/>
                  <a:gd name="adj3" fmla="val 20579530"/>
                  <a:gd name="adj4" fmla="val 17942397"/>
                  <a:gd name="adj5" fmla="val 12613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Arrow: Circular 18">
                <a:extLst>
                  <a:ext uri="{FF2B5EF4-FFF2-40B4-BE49-F238E27FC236}">
                    <a16:creationId xmlns:a16="http://schemas.microsoft.com/office/drawing/2014/main" id="{6024C973-536B-BC0A-DC84-F11A5A88DA7B}"/>
                  </a:ext>
                </a:extLst>
              </p:cNvPr>
              <p:cNvSpPr/>
              <p:nvPr/>
            </p:nvSpPr>
            <p:spPr>
              <a:xfrm rot="6457350" flipH="1">
                <a:off x="6017840" y="1509891"/>
                <a:ext cx="2076390" cy="2382810"/>
              </a:xfrm>
              <a:prstGeom prst="circularArrow">
                <a:avLst>
                  <a:gd name="adj1" fmla="val 11862"/>
                  <a:gd name="adj2" fmla="val 1142319"/>
                  <a:gd name="adj3" fmla="val 20579530"/>
                  <a:gd name="adj4" fmla="val 17942397"/>
                  <a:gd name="adj5" fmla="val 12613"/>
                </a:avLst>
              </a:prstGeom>
              <a:solidFill>
                <a:srgbClr val="CC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Arrow: Circular 7">
              <a:extLst>
                <a:ext uri="{FF2B5EF4-FFF2-40B4-BE49-F238E27FC236}">
                  <a16:creationId xmlns:a16="http://schemas.microsoft.com/office/drawing/2014/main" id="{473B9E6E-9FDA-F354-E80E-73158AE381AD}"/>
                </a:ext>
              </a:extLst>
            </p:cNvPr>
            <p:cNvSpPr/>
            <p:nvPr/>
          </p:nvSpPr>
          <p:spPr>
            <a:xfrm rot="1369992">
              <a:off x="6720082" y="3639683"/>
              <a:ext cx="2076390" cy="2382810"/>
            </a:xfrm>
            <a:prstGeom prst="circularArrow">
              <a:avLst>
                <a:gd name="adj1" fmla="val 11862"/>
                <a:gd name="adj2" fmla="val 1142319"/>
                <a:gd name="adj3" fmla="val 20579530"/>
                <a:gd name="adj4" fmla="val 17942397"/>
                <a:gd name="adj5" fmla="val 12613"/>
              </a:avLst>
            </a:prstGeom>
            <a:solidFill>
              <a:srgbClr val="CC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99760CE-A9AD-9F03-7134-36985AA807A9}"/>
                </a:ext>
              </a:extLst>
            </p:cNvPr>
            <p:cNvSpPr txBox="1"/>
            <p:nvPr/>
          </p:nvSpPr>
          <p:spPr>
            <a:xfrm>
              <a:off x="4692474" y="2572391"/>
              <a:ext cx="559762" cy="634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EBF999A-F7FB-AE43-DEBC-D6FDEBE56F1A}"/>
                </a:ext>
              </a:extLst>
            </p:cNvPr>
            <p:cNvSpPr txBox="1"/>
            <p:nvPr/>
          </p:nvSpPr>
          <p:spPr>
            <a:xfrm>
              <a:off x="3397130" y="4652666"/>
              <a:ext cx="630227" cy="634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CA08530-C28B-7657-A1B4-1EDDCCB88E07}"/>
                </a:ext>
              </a:extLst>
            </p:cNvPr>
            <p:cNvSpPr txBox="1"/>
            <p:nvPr/>
          </p:nvSpPr>
          <p:spPr>
            <a:xfrm>
              <a:off x="2905994" y="1182756"/>
              <a:ext cx="511317" cy="634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00A15B3-DD2A-694C-7A39-B8F2CF399BFD}"/>
                </a:ext>
              </a:extLst>
            </p:cNvPr>
            <p:cNvSpPr txBox="1"/>
            <p:nvPr/>
          </p:nvSpPr>
          <p:spPr>
            <a:xfrm>
              <a:off x="5573664" y="4006334"/>
              <a:ext cx="905483" cy="507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-Roll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364AF01-EAD7-A74D-7431-58628D0F0B4E}"/>
                </a:ext>
              </a:extLst>
            </p:cNvPr>
            <p:cNvSpPr txBox="1"/>
            <p:nvPr/>
          </p:nvSpPr>
          <p:spPr>
            <a:xfrm>
              <a:off x="10196362" y="3105834"/>
              <a:ext cx="980352" cy="507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+Roll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25BBBC2-6328-7748-302C-1874F08242FD}"/>
                </a:ext>
              </a:extLst>
            </p:cNvPr>
            <p:cNvSpPr txBox="1"/>
            <p:nvPr/>
          </p:nvSpPr>
          <p:spPr>
            <a:xfrm>
              <a:off x="7809122" y="5119220"/>
              <a:ext cx="1121283" cy="507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+Pitch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8E658B-67A3-8575-EC07-A838FEFED06E}"/>
                </a:ext>
              </a:extLst>
            </p:cNvPr>
            <p:cNvSpPr txBox="1"/>
            <p:nvPr/>
          </p:nvSpPr>
          <p:spPr>
            <a:xfrm>
              <a:off x="6339112" y="1510078"/>
              <a:ext cx="1046414" cy="507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-Pitch</a:t>
              </a:r>
            </a:p>
          </p:txBody>
        </p:sp>
      </p:grpSp>
      <p:sp>
        <p:nvSpPr>
          <p:cNvPr id="26" name="Google Shape;135;p19">
            <a:extLst>
              <a:ext uri="{FF2B5EF4-FFF2-40B4-BE49-F238E27FC236}">
                <a16:creationId xmlns:a16="http://schemas.microsoft.com/office/drawing/2014/main" id="{AABD3FFD-4354-EBF1-F8D8-99B961E673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621" y="229211"/>
            <a:ext cx="8677043" cy="62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00" dirty="0">
                <a:latin typeface="Roboto"/>
                <a:ea typeface="Roboto"/>
                <a:cs typeface="Roboto"/>
                <a:sym typeface="Roboto"/>
              </a:rPr>
              <a:t>Gweithgaredd ymarfer adalwad</a:t>
            </a:r>
            <a:br>
              <a:rPr lang="en" sz="3100" dirty="0">
                <a:latin typeface="Roboto"/>
                <a:ea typeface="Roboto"/>
                <a:cs typeface="Roboto"/>
                <a:sym typeface="Roboto"/>
              </a:rPr>
            </a:br>
            <a:r>
              <a:rPr lang="en" sz="1800" dirty="0">
                <a:latin typeface="Roboto"/>
                <a:ea typeface="Roboto"/>
                <a:cs typeface="Roboto"/>
                <a:sym typeface="Roboto"/>
              </a:rPr>
              <a:t>Labelwch yr U, W, Y echelinau ac y ‘Pitch’ a ‘Roll’ cyfeiriad cylchdro</a:t>
            </a:r>
            <a:endParaRPr sz="3100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1117</TotalTime>
  <Words>97</Words>
  <Application>Microsoft Office PowerPoint</Application>
  <PresentationFormat>On-screen Show (16:9)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Roboto</vt:lpstr>
      <vt:lpstr>Times New Roman</vt:lpstr>
      <vt:lpstr>Arial</vt:lpstr>
      <vt:lpstr>Merriweather</vt:lpstr>
      <vt:lpstr>Paradigm</vt:lpstr>
      <vt:lpstr>Gweithgaredd ymarfer adalwad Labelwch yr U, W, Y echelinau ac y ‘Pitch’ a ‘Roll’ cyfeiriad cylchdro</vt:lpstr>
      <vt:lpstr>Gweithgaredd ymarfer adalwad Labelwch yr U, W, Y echelinau ac y ‘Pitch’ a ‘Roll’ cyfeiriad cylchdro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Teigan Morgan</cp:lastModifiedBy>
  <cp:revision>22</cp:revision>
  <dcterms:modified xsi:type="dcterms:W3CDTF">2023-01-10T15:34:17Z</dcterms:modified>
</cp:coreProperties>
</file>