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69" r:id="rId2"/>
    <p:sldId id="268" r:id="rId3"/>
  </p:sldIdLst>
  <p:sldSz cx="9144000" cy="5143500" type="screen16x9"/>
  <p:notesSz cx="6858000" cy="9144000"/>
  <p:embeddedFontLst>
    <p:embeddedFont>
      <p:font typeface="Merriweather" panose="00000500000000000000" pitchFamily="2" charset="0"/>
      <p:regular r:id="rId5"/>
      <p:bold r:id="rId6"/>
      <p:italic r:id="rId7"/>
      <p:boldItalic r:id="rId8"/>
    </p:embeddedFont>
    <p:embeddedFont>
      <p:font typeface="Roboto" panose="02000000000000000000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8F9072-77D0-4946-BA89-42CBAFC7E797}" v="1" dt="2022-12-12T11:31:19.0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68"/>
    <p:restoredTop sz="94640"/>
  </p:normalViewPr>
  <p:slideViewPr>
    <p:cSldViewPr snapToGrid="0">
      <p:cViewPr varScale="1">
        <p:scale>
          <a:sx n="58" d="100"/>
          <a:sy n="58" d="100"/>
        </p:scale>
        <p:origin x="1070" y="43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Gallichan" userId="273b4ad0-2be6-429c-ba74-145d33079e44" providerId="ADAL" clId="{F68F9072-77D0-4946-BA89-42CBAFC7E797}"/>
    <pc:docChg chg="custSel addSld delSld modSld">
      <pc:chgData name="Daniel Gallichan" userId="273b4ad0-2be6-429c-ba74-145d33079e44" providerId="ADAL" clId="{F68F9072-77D0-4946-BA89-42CBAFC7E797}" dt="2022-12-12T11:31:52.282" v="3" actId="478"/>
      <pc:docMkLst>
        <pc:docMk/>
      </pc:docMkLst>
      <pc:sldChg chg="del">
        <pc:chgData name="Daniel Gallichan" userId="273b4ad0-2be6-429c-ba74-145d33079e44" providerId="ADAL" clId="{F68F9072-77D0-4946-BA89-42CBAFC7E797}" dt="2022-12-12T11:31:39.952" v="2" actId="47"/>
        <pc:sldMkLst>
          <pc:docMk/>
          <pc:sldMk cId="0" sldId="268"/>
        </pc:sldMkLst>
      </pc:sldChg>
      <pc:sldChg chg="delSp modSp add mod delAnim">
        <pc:chgData name="Daniel Gallichan" userId="273b4ad0-2be6-429c-ba74-145d33079e44" providerId="ADAL" clId="{F68F9072-77D0-4946-BA89-42CBAFC7E797}" dt="2022-12-12T11:31:52.282" v="3" actId="478"/>
        <pc:sldMkLst>
          <pc:docMk/>
          <pc:sldMk cId="0" sldId="269"/>
        </pc:sldMkLst>
        <pc:spChg chg="del">
          <ac:chgData name="Daniel Gallichan" userId="273b4ad0-2be6-429c-ba74-145d33079e44" providerId="ADAL" clId="{F68F9072-77D0-4946-BA89-42CBAFC7E797}" dt="2022-12-12T11:31:52.282" v="3" actId="478"/>
          <ac:spMkLst>
            <pc:docMk/>
            <pc:sldMk cId="0" sldId="269"/>
            <ac:spMk id="217" creationId="{00000000-0000-0000-0000-000000000000}"/>
          </ac:spMkLst>
        </pc:spChg>
        <pc:spChg chg="del">
          <ac:chgData name="Daniel Gallichan" userId="273b4ad0-2be6-429c-ba74-145d33079e44" providerId="ADAL" clId="{F68F9072-77D0-4946-BA89-42CBAFC7E797}" dt="2022-12-12T11:31:52.282" v="3" actId="478"/>
          <ac:spMkLst>
            <pc:docMk/>
            <pc:sldMk cId="0" sldId="269"/>
            <ac:spMk id="219" creationId="{00000000-0000-0000-0000-000000000000}"/>
          </ac:spMkLst>
        </pc:spChg>
        <pc:spChg chg="del">
          <ac:chgData name="Daniel Gallichan" userId="273b4ad0-2be6-429c-ba74-145d33079e44" providerId="ADAL" clId="{F68F9072-77D0-4946-BA89-42CBAFC7E797}" dt="2022-12-12T11:31:52.282" v="3" actId="478"/>
          <ac:spMkLst>
            <pc:docMk/>
            <pc:sldMk cId="0" sldId="269"/>
            <ac:spMk id="221" creationId="{00000000-0000-0000-0000-000000000000}"/>
          </ac:spMkLst>
        </pc:spChg>
        <pc:spChg chg="del">
          <ac:chgData name="Daniel Gallichan" userId="273b4ad0-2be6-429c-ba74-145d33079e44" providerId="ADAL" clId="{F68F9072-77D0-4946-BA89-42CBAFC7E797}" dt="2022-12-12T11:31:52.282" v="3" actId="478"/>
          <ac:spMkLst>
            <pc:docMk/>
            <pc:sldMk cId="0" sldId="269"/>
            <ac:spMk id="223" creationId="{00000000-0000-0000-0000-000000000000}"/>
          </ac:spMkLst>
        </pc:spChg>
        <pc:spChg chg="del">
          <ac:chgData name="Daniel Gallichan" userId="273b4ad0-2be6-429c-ba74-145d33079e44" providerId="ADAL" clId="{F68F9072-77D0-4946-BA89-42CBAFC7E797}" dt="2022-12-12T11:31:52.282" v="3" actId="478"/>
          <ac:spMkLst>
            <pc:docMk/>
            <pc:sldMk cId="0" sldId="269"/>
            <ac:spMk id="225" creationId="{00000000-0000-0000-0000-000000000000}"/>
          </ac:spMkLst>
        </pc:spChg>
        <pc:spChg chg="del">
          <ac:chgData name="Daniel Gallichan" userId="273b4ad0-2be6-429c-ba74-145d33079e44" providerId="ADAL" clId="{F68F9072-77D0-4946-BA89-42CBAFC7E797}" dt="2022-12-12T11:31:52.282" v="3" actId="478"/>
          <ac:spMkLst>
            <pc:docMk/>
            <pc:sldMk cId="0" sldId="269"/>
            <ac:spMk id="227" creationId="{00000000-0000-0000-0000-000000000000}"/>
          </ac:spMkLst>
        </pc:spChg>
        <pc:spChg chg="del">
          <ac:chgData name="Daniel Gallichan" userId="273b4ad0-2be6-429c-ba74-145d33079e44" providerId="ADAL" clId="{F68F9072-77D0-4946-BA89-42CBAFC7E797}" dt="2022-12-12T11:31:52.282" v="3" actId="478"/>
          <ac:spMkLst>
            <pc:docMk/>
            <pc:sldMk cId="0" sldId="269"/>
            <ac:spMk id="229" creationId="{00000000-0000-0000-0000-000000000000}"/>
          </ac:spMkLst>
        </pc:spChg>
        <pc:spChg chg="del">
          <ac:chgData name="Daniel Gallichan" userId="273b4ad0-2be6-429c-ba74-145d33079e44" providerId="ADAL" clId="{F68F9072-77D0-4946-BA89-42CBAFC7E797}" dt="2022-12-12T11:31:52.282" v="3" actId="478"/>
          <ac:spMkLst>
            <pc:docMk/>
            <pc:sldMk cId="0" sldId="269"/>
            <ac:spMk id="233" creationId="{00000000-0000-0000-0000-000000000000}"/>
          </ac:spMkLst>
        </pc:spChg>
        <pc:spChg chg="del">
          <ac:chgData name="Daniel Gallichan" userId="273b4ad0-2be6-429c-ba74-145d33079e44" providerId="ADAL" clId="{F68F9072-77D0-4946-BA89-42CBAFC7E797}" dt="2022-12-12T11:31:52.282" v="3" actId="478"/>
          <ac:spMkLst>
            <pc:docMk/>
            <pc:sldMk cId="0" sldId="269"/>
            <ac:spMk id="234" creationId="{00000000-0000-0000-0000-000000000000}"/>
          </ac:spMkLst>
        </pc:spChg>
        <pc:spChg chg="del">
          <ac:chgData name="Daniel Gallichan" userId="273b4ad0-2be6-429c-ba74-145d33079e44" providerId="ADAL" clId="{F68F9072-77D0-4946-BA89-42CBAFC7E797}" dt="2022-12-12T11:31:52.282" v="3" actId="478"/>
          <ac:spMkLst>
            <pc:docMk/>
            <pc:sldMk cId="0" sldId="269"/>
            <ac:spMk id="235" creationId="{00000000-0000-0000-0000-000000000000}"/>
          </ac:spMkLst>
        </pc:spChg>
        <pc:spChg chg="del">
          <ac:chgData name="Daniel Gallichan" userId="273b4ad0-2be6-429c-ba74-145d33079e44" providerId="ADAL" clId="{F68F9072-77D0-4946-BA89-42CBAFC7E797}" dt="2022-12-12T11:31:52.282" v="3" actId="478"/>
          <ac:spMkLst>
            <pc:docMk/>
            <pc:sldMk cId="0" sldId="269"/>
            <ac:spMk id="241" creationId="{00000000-0000-0000-0000-000000000000}"/>
          </ac:spMkLst>
        </pc:spChg>
        <pc:cxnChg chg="mod">
          <ac:chgData name="Daniel Gallichan" userId="273b4ad0-2be6-429c-ba74-145d33079e44" providerId="ADAL" clId="{F68F9072-77D0-4946-BA89-42CBAFC7E797}" dt="2022-12-12T11:31:52.282" v="3" actId="478"/>
          <ac:cxnSpMkLst>
            <pc:docMk/>
            <pc:sldMk cId="0" sldId="269"/>
            <ac:cxnSpMk id="222" creationId="{00000000-0000-0000-0000-000000000000}"/>
          </ac:cxnSpMkLst>
        </pc:cxnChg>
        <pc:cxnChg chg="mod">
          <ac:chgData name="Daniel Gallichan" userId="273b4ad0-2be6-429c-ba74-145d33079e44" providerId="ADAL" clId="{F68F9072-77D0-4946-BA89-42CBAFC7E797}" dt="2022-12-12T11:31:52.282" v="3" actId="478"/>
          <ac:cxnSpMkLst>
            <pc:docMk/>
            <pc:sldMk cId="0" sldId="269"/>
            <ac:cxnSpMk id="224" creationId="{00000000-0000-0000-0000-000000000000}"/>
          </ac:cxnSpMkLst>
        </pc:cxnChg>
      </pc:sldChg>
      <pc:sldChg chg="add">
        <pc:chgData name="Daniel Gallichan" userId="273b4ad0-2be6-429c-ba74-145d33079e44" providerId="ADAL" clId="{F68F9072-77D0-4946-BA89-42CBAFC7E797}" dt="2022-12-12T11:31:36.988" v="1" actId="2890"/>
        <pc:sldMkLst>
          <pc:docMk/>
          <pc:sldMk cId="206438864" sldId="2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f468fb77a8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f468fb77a8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f468fb77a8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f468fb77a8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51434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  <p:sldLayoutId id="2147483660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9325" y="3122458"/>
            <a:ext cx="2763871" cy="18248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8" name="Google Shape;218;p25"/>
          <p:cNvCxnSpPr>
            <a:cxnSpLocks/>
            <a:endCxn id="216" idx="0"/>
          </p:cNvCxnSpPr>
          <p:nvPr/>
        </p:nvCxnSpPr>
        <p:spPr>
          <a:xfrm>
            <a:off x="4798248" y="2820575"/>
            <a:ext cx="3012" cy="301883"/>
          </a:xfrm>
          <a:prstGeom prst="straightConnector1">
            <a:avLst/>
          </a:prstGeom>
          <a:noFill/>
          <a:ln w="28575" cap="flat" cmpd="sng">
            <a:solidFill>
              <a:srgbClr val="FFFE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0" name="Google Shape;220;p25"/>
          <p:cNvCxnSpPr/>
          <p:nvPr/>
        </p:nvCxnSpPr>
        <p:spPr>
          <a:xfrm>
            <a:off x="3594734" y="3021516"/>
            <a:ext cx="319490" cy="299378"/>
          </a:xfrm>
          <a:prstGeom prst="straightConnector1">
            <a:avLst/>
          </a:prstGeom>
          <a:noFill/>
          <a:ln w="28575" cap="flat" cmpd="sng">
            <a:solidFill>
              <a:srgbClr val="FFFE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2" name="Google Shape;222;p25"/>
          <p:cNvCxnSpPr>
            <a:cxnSpLocks/>
          </p:cNvCxnSpPr>
          <p:nvPr/>
        </p:nvCxnSpPr>
        <p:spPr>
          <a:xfrm flipV="1">
            <a:off x="3615627" y="4227652"/>
            <a:ext cx="394783" cy="148681"/>
          </a:xfrm>
          <a:prstGeom prst="straightConnector1">
            <a:avLst/>
          </a:prstGeom>
          <a:noFill/>
          <a:ln w="28575" cap="flat" cmpd="sng">
            <a:solidFill>
              <a:srgbClr val="FFFE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4" name="Google Shape;224;p25"/>
          <p:cNvCxnSpPr>
            <a:cxnSpLocks/>
          </p:cNvCxnSpPr>
          <p:nvPr/>
        </p:nvCxnSpPr>
        <p:spPr>
          <a:xfrm flipH="1">
            <a:off x="5221633" y="2841613"/>
            <a:ext cx="173172" cy="479135"/>
          </a:xfrm>
          <a:prstGeom prst="straightConnector1">
            <a:avLst/>
          </a:prstGeom>
          <a:noFill/>
          <a:ln w="28575" cap="flat" cmpd="sng">
            <a:solidFill>
              <a:srgbClr val="FFFE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6" name="Google Shape;226;p25"/>
          <p:cNvCxnSpPr/>
          <p:nvPr/>
        </p:nvCxnSpPr>
        <p:spPr>
          <a:xfrm rot="10800000">
            <a:off x="5624635" y="3494822"/>
            <a:ext cx="217846" cy="163092"/>
          </a:xfrm>
          <a:prstGeom prst="straightConnector1">
            <a:avLst/>
          </a:prstGeom>
          <a:noFill/>
          <a:ln w="28575" cap="flat" cmpd="sng">
            <a:solidFill>
              <a:srgbClr val="FFFE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8" name="Google Shape;228;p25"/>
          <p:cNvCxnSpPr/>
          <p:nvPr/>
        </p:nvCxnSpPr>
        <p:spPr>
          <a:xfrm rot="10800000" flipH="1">
            <a:off x="3497900" y="3625220"/>
            <a:ext cx="579751" cy="194408"/>
          </a:xfrm>
          <a:prstGeom prst="straightConnector1">
            <a:avLst/>
          </a:prstGeom>
          <a:noFill/>
          <a:ln w="28575" cap="flat" cmpd="sng">
            <a:solidFill>
              <a:srgbClr val="FFFE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30" name="Google Shape;230;p25"/>
          <p:cNvCxnSpPr/>
          <p:nvPr/>
        </p:nvCxnSpPr>
        <p:spPr>
          <a:xfrm rot="10800000" flipH="1">
            <a:off x="3467678" y="4448260"/>
            <a:ext cx="413606" cy="329692"/>
          </a:xfrm>
          <a:prstGeom prst="straightConnector1">
            <a:avLst/>
          </a:prstGeom>
          <a:noFill/>
          <a:ln w="28575" cap="flat" cmpd="sng">
            <a:solidFill>
              <a:srgbClr val="FFFEFF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236" name="Google Shape;23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20073" y="715150"/>
            <a:ext cx="1777531" cy="16056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7" name="Google Shape;237;p25"/>
          <p:cNvCxnSpPr/>
          <p:nvPr/>
        </p:nvCxnSpPr>
        <p:spPr>
          <a:xfrm>
            <a:off x="3688055" y="1129456"/>
            <a:ext cx="432153" cy="355636"/>
          </a:xfrm>
          <a:prstGeom prst="straightConnector1">
            <a:avLst/>
          </a:prstGeom>
          <a:noFill/>
          <a:ln w="28575" cap="flat" cmpd="sng">
            <a:solidFill>
              <a:srgbClr val="FFFE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38" name="Google Shape;238;p25"/>
          <p:cNvCxnSpPr/>
          <p:nvPr/>
        </p:nvCxnSpPr>
        <p:spPr>
          <a:xfrm flipH="1">
            <a:off x="5475972" y="1126841"/>
            <a:ext cx="329393" cy="337581"/>
          </a:xfrm>
          <a:prstGeom prst="straightConnector1">
            <a:avLst/>
          </a:prstGeom>
          <a:noFill/>
          <a:ln w="28575" cap="flat" cmpd="sng">
            <a:solidFill>
              <a:srgbClr val="FFFE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39" name="Google Shape;239;p25"/>
          <p:cNvCxnSpPr/>
          <p:nvPr/>
        </p:nvCxnSpPr>
        <p:spPr>
          <a:xfrm flipH="1">
            <a:off x="5059304" y="1753650"/>
            <a:ext cx="580800" cy="7840"/>
          </a:xfrm>
          <a:prstGeom prst="straightConnector1">
            <a:avLst/>
          </a:prstGeom>
          <a:noFill/>
          <a:ln w="28575" cap="flat" cmpd="sng">
            <a:solidFill>
              <a:srgbClr val="FFFE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40" name="Google Shape;240;p25"/>
          <p:cNvSpPr/>
          <p:nvPr/>
        </p:nvSpPr>
        <p:spPr>
          <a:xfrm>
            <a:off x="4439780" y="1160725"/>
            <a:ext cx="730308" cy="819365"/>
          </a:xfrm>
          <a:prstGeom prst="rect">
            <a:avLst/>
          </a:prstGeom>
          <a:noFill/>
          <a:ln w="28575" cap="flat" cmpd="sng">
            <a:solidFill>
              <a:srgbClr val="D8334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2" name="Google Shape;242;p25"/>
          <p:cNvSpPr/>
          <p:nvPr/>
        </p:nvSpPr>
        <p:spPr>
          <a:xfrm>
            <a:off x="3920181" y="1935427"/>
            <a:ext cx="1777514" cy="400299"/>
          </a:xfrm>
          <a:prstGeom prst="rect">
            <a:avLst/>
          </a:prstGeom>
          <a:noFill/>
          <a:ln w="28575" cap="flat" cmpd="sng">
            <a:solidFill>
              <a:srgbClr val="D8334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243" name="Google Shape;243;p25"/>
          <p:cNvCxnSpPr>
            <a:endCxn id="242" idx="1"/>
          </p:cNvCxnSpPr>
          <p:nvPr/>
        </p:nvCxnSpPr>
        <p:spPr>
          <a:xfrm rot="10800000" flipH="1">
            <a:off x="3736850" y="2135577"/>
            <a:ext cx="183331" cy="19718"/>
          </a:xfrm>
          <a:prstGeom prst="straightConnector1">
            <a:avLst/>
          </a:prstGeom>
          <a:noFill/>
          <a:ln w="28575" cap="flat" cmpd="sng">
            <a:solidFill>
              <a:srgbClr val="FFFE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7" name="Google Shape;135;p19">
            <a:extLst>
              <a:ext uri="{FF2B5EF4-FFF2-40B4-BE49-F238E27FC236}">
                <a16:creationId xmlns:a16="http://schemas.microsoft.com/office/drawing/2014/main" id="{1D6A8860-3523-7DF6-1327-3C0BEA3364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0484" y="143288"/>
            <a:ext cx="8666011" cy="62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>
              <a:buSzPts val="990"/>
            </a:pPr>
            <a:r>
              <a:rPr lang="en-GB" sz="3100" dirty="0">
                <a:latin typeface="Roboto"/>
                <a:ea typeface="Roboto"/>
                <a:cs typeface="Roboto"/>
                <a:sym typeface="Roboto"/>
              </a:rPr>
              <a:t>Gweithgaredd</a:t>
            </a:r>
            <a:endParaRPr sz="3100"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" name="Google Shape;215;p25"/>
          <p:cNvGrpSpPr/>
          <p:nvPr/>
        </p:nvGrpSpPr>
        <p:grpSpPr>
          <a:xfrm>
            <a:off x="2169849" y="2418874"/>
            <a:ext cx="4804302" cy="2685587"/>
            <a:chOff x="3670276" y="-116478"/>
            <a:chExt cx="5742781" cy="3215942"/>
          </a:xfrm>
        </p:grpSpPr>
        <p:pic>
          <p:nvPicPr>
            <p:cNvPr id="216" name="Google Shape;216;p2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163826" y="726051"/>
              <a:ext cx="3303769" cy="21852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7" name="Google Shape;217;p25"/>
            <p:cNvSpPr txBox="1"/>
            <p:nvPr/>
          </p:nvSpPr>
          <p:spPr>
            <a:xfrm>
              <a:off x="6251250" y="-116478"/>
              <a:ext cx="1273949" cy="4790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P</a:t>
              </a: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ort USB 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18" name="Google Shape;218;p25"/>
            <p:cNvCxnSpPr>
              <a:cxnSpLocks/>
              <a:endCxn id="216" idx="0"/>
            </p:cNvCxnSpPr>
            <p:nvPr/>
          </p:nvCxnSpPr>
          <p:spPr>
            <a:xfrm>
              <a:off x="6812110" y="364552"/>
              <a:ext cx="3600" cy="361499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19" name="Google Shape;219;p25"/>
            <p:cNvSpPr txBox="1"/>
            <p:nvPr/>
          </p:nvSpPr>
          <p:spPr>
            <a:xfrm>
              <a:off x="4231999" y="345325"/>
              <a:ext cx="1636002" cy="4790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Bluetooth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20" name="Google Shape;220;p25"/>
            <p:cNvCxnSpPr/>
            <p:nvPr/>
          </p:nvCxnSpPr>
          <p:spPr>
            <a:xfrm>
              <a:off x="5373500" y="605175"/>
              <a:ext cx="381900" cy="358500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21" name="Google Shape;221;p25"/>
            <p:cNvSpPr txBox="1"/>
            <p:nvPr/>
          </p:nvSpPr>
          <p:spPr>
            <a:xfrm>
              <a:off x="4231998" y="1988000"/>
              <a:ext cx="1166476" cy="4790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Cwmpass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22" name="Google Shape;222;p25"/>
            <p:cNvCxnSpPr>
              <a:cxnSpLocks/>
              <a:stCxn id="221" idx="3"/>
            </p:cNvCxnSpPr>
            <p:nvPr/>
          </p:nvCxnSpPr>
          <p:spPr>
            <a:xfrm flipV="1">
              <a:off x="5398474" y="2049501"/>
              <a:ext cx="471900" cy="178043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23" name="Google Shape;223;p25"/>
            <p:cNvSpPr txBox="1"/>
            <p:nvPr/>
          </p:nvSpPr>
          <p:spPr>
            <a:xfrm>
              <a:off x="7525201" y="150200"/>
              <a:ext cx="1741730" cy="4790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B</a:t>
              </a: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otwn ailosod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24" name="Google Shape;224;p25"/>
            <p:cNvCxnSpPr>
              <a:cxnSpLocks/>
              <a:stCxn id="223" idx="1"/>
            </p:cNvCxnSpPr>
            <p:nvPr/>
          </p:nvCxnSpPr>
          <p:spPr>
            <a:xfrm flipH="1">
              <a:off x="7318200" y="389744"/>
              <a:ext cx="207001" cy="573756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25" name="Google Shape;225;p25"/>
            <p:cNvSpPr txBox="1"/>
            <p:nvPr/>
          </p:nvSpPr>
          <p:spPr>
            <a:xfrm>
              <a:off x="8117057" y="1059449"/>
              <a:ext cx="1296000" cy="737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Cysylltydd batri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26" name="Google Shape;226;p25"/>
            <p:cNvCxnSpPr/>
            <p:nvPr/>
          </p:nvCxnSpPr>
          <p:spPr>
            <a:xfrm rot="10800000">
              <a:off x="7799925" y="1171950"/>
              <a:ext cx="260400" cy="195300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27" name="Google Shape;227;p25"/>
            <p:cNvSpPr txBox="1"/>
            <p:nvPr/>
          </p:nvSpPr>
          <p:spPr>
            <a:xfrm>
              <a:off x="3989074" y="1348331"/>
              <a:ext cx="1538924" cy="4790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Prosesydd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28" name="Google Shape;228;p25"/>
            <p:cNvCxnSpPr/>
            <p:nvPr/>
          </p:nvCxnSpPr>
          <p:spPr>
            <a:xfrm rot="10800000" flipH="1">
              <a:off x="5257750" y="1328100"/>
              <a:ext cx="693000" cy="232800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29" name="Google Shape;229;p25"/>
            <p:cNvSpPr txBox="1"/>
            <p:nvPr/>
          </p:nvSpPr>
          <p:spPr>
            <a:xfrm>
              <a:off x="3670276" y="2620377"/>
              <a:ext cx="1950910" cy="4790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Acceleromedr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30" name="Google Shape;230;p25"/>
            <p:cNvCxnSpPr/>
            <p:nvPr/>
          </p:nvCxnSpPr>
          <p:spPr>
            <a:xfrm rot="10800000" flipH="1">
              <a:off x="5221625" y="2313675"/>
              <a:ext cx="494400" cy="394800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232" name="Google Shape;232;p25"/>
          <p:cNvGrpSpPr/>
          <p:nvPr/>
        </p:nvGrpSpPr>
        <p:grpSpPr>
          <a:xfrm>
            <a:off x="2841780" y="715150"/>
            <a:ext cx="5090701" cy="1662040"/>
            <a:chOff x="-530191" y="772700"/>
            <a:chExt cx="7089121" cy="2098836"/>
          </a:xfrm>
        </p:grpSpPr>
        <p:sp>
          <p:nvSpPr>
            <p:cNvPr id="233" name="Google Shape;233;p25"/>
            <p:cNvSpPr txBox="1"/>
            <p:nvPr/>
          </p:nvSpPr>
          <p:spPr>
            <a:xfrm>
              <a:off x="-530191" y="1052600"/>
              <a:ext cx="1420890" cy="5052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Botwn A 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4" name="Google Shape;234;p25"/>
            <p:cNvSpPr txBox="1"/>
            <p:nvPr/>
          </p:nvSpPr>
          <p:spPr>
            <a:xfrm>
              <a:off x="3558929" y="891105"/>
              <a:ext cx="3000001" cy="5052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</a:rPr>
                <a:t>Botwn B</a:t>
              </a:r>
              <a:endParaRPr dirty="0">
                <a:solidFill>
                  <a:schemeClr val="lt1"/>
                </a:solidFill>
              </a:endParaRPr>
            </a:p>
          </p:txBody>
        </p:sp>
        <p:sp>
          <p:nvSpPr>
            <p:cNvPr id="235" name="Google Shape;235;p25"/>
            <p:cNvSpPr txBox="1"/>
            <p:nvPr/>
          </p:nvSpPr>
          <p:spPr>
            <a:xfrm>
              <a:off x="3462181" y="1828827"/>
              <a:ext cx="1416236" cy="5052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Sgrin LED 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pic>
          <p:nvPicPr>
            <p:cNvPr id="236" name="Google Shape;236;p2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971400" y="772700"/>
              <a:ext cx="2475323" cy="2027676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37" name="Google Shape;237;p25"/>
            <p:cNvCxnSpPr/>
            <p:nvPr/>
          </p:nvCxnSpPr>
          <p:spPr>
            <a:xfrm>
              <a:off x="648300" y="1295888"/>
              <a:ext cx="601800" cy="449100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38" name="Google Shape;238;p25"/>
            <p:cNvCxnSpPr/>
            <p:nvPr/>
          </p:nvCxnSpPr>
          <p:spPr>
            <a:xfrm flipH="1">
              <a:off x="3138087" y="1292586"/>
              <a:ext cx="458700" cy="426300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39" name="Google Shape;239;p25"/>
            <p:cNvCxnSpPr/>
            <p:nvPr/>
          </p:nvCxnSpPr>
          <p:spPr>
            <a:xfrm flipH="1">
              <a:off x="2557850" y="2084125"/>
              <a:ext cx="808800" cy="9900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40" name="Google Shape;240;p25"/>
            <p:cNvSpPr/>
            <p:nvPr/>
          </p:nvSpPr>
          <p:spPr>
            <a:xfrm>
              <a:off x="1695125" y="1335375"/>
              <a:ext cx="1017000" cy="1034700"/>
            </a:xfrm>
            <a:prstGeom prst="rect">
              <a:avLst/>
            </a:prstGeom>
            <a:noFill/>
            <a:ln w="28575" cap="flat" cmpd="sng">
              <a:solidFill>
                <a:srgbClr val="D8334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1" name="Google Shape;241;p25"/>
            <p:cNvSpPr txBox="1"/>
            <p:nvPr/>
          </p:nvSpPr>
          <p:spPr>
            <a:xfrm>
              <a:off x="-81278" y="2366313"/>
              <a:ext cx="1420890" cy="5052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Piniau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2" name="Google Shape;242;p25"/>
            <p:cNvSpPr/>
            <p:nvPr/>
          </p:nvSpPr>
          <p:spPr>
            <a:xfrm>
              <a:off x="971550" y="2313675"/>
              <a:ext cx="2475300" cy="505500"/>
            </a:xfrm>
            <a:prstGeom prst="rect">
              <a:avLst/>
            </a:prstGeom>
            <a:noFill/>
            <a:ln w="28575" cap="flat" cmpd="sng">
              <a:solidFill>
                <a:srgbClr val="D8334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cxnSp>
          <p:nvCxnSpPr>
            <p:cNvPr id="243" name="Google Shape;243;p25"/>
            <p:cNvCxnSpPr>
              <a:endCxn id="242" idx="1"/>
            </p:cNvCxnSpPr>
            <p:nvPr/>
          </p:nvCxnSpPr>
          <p:spPr>
            <a:xfrm rot="10800000" flipH="1">
              <a:off x="716250" y="2566425"/>
              <a:ext cx="255300" cy="24900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37" name="Google Shape;135;p19">
            <a:extLst>
              <a:ext uri="{FF2B5EF4-FFF2-40B4-BE49-F238E27FC236}">
                <a16:creationId xmlns:a16="http://schemas.microsoft.com/office/drawing/2014/main" id="{1D6A8860-3523-7DF6-1327-3C0BEA3364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885" y="33046"/>
            <a:ext cx="6092761" cy="62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100" dirty="0">
                <a:latin typeface="Roboto"/>
                <a:ea typeface="Roboto"/>
                <a:cs typeface="Roboto"/>
                <a:sym typeface="Roboto"/>
              </a:rPr>
              <a:t>Gweithgaredd</a:t>
            </a:r>
            <a:endParaRPr sz="3100"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21</Words>
  <Application>Microsoft Office PowerPoint</Application>
  <PresentationFormat>On-screen Show (16:9)</PresentationFormat>
  <Paragraphs>13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Merriweather</vt:lpstr>
      <vt:lpstr>Arial</vt:lpstr>
      <vt:lpstr>Roboto</vt:lpstr>
      <vt:lpstr>Paradigm</vt:lpstr>
      <vt:lpstr>Gweithgaredd</vt:lpstr>
      <vt:lpstr>Gweithgaredd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Teigan Morgan</cp:lastModifiedBy>
  <cp:revision>16</cp:revision>
  <dcterms:modified xsi:type="dcterms:W3CDTF">2023-01-10T15:16:43Z</dcterms:modified>
</cp:coreProperties>
</file>