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sldIdLst>
    <p:sldId id="289" r:id="rId2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03E41A-507E-4384-8026-97CE2356DBAF}" v="1" dt="2022-12-12T11:30:17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631"/>
  </p:normalViewPr>
  <p:slideViewPr>
    <p:cSldViewPr snapToGrid="0" snapToObjects="1">
      <p:cViewPr>
        <p:scale>
          <a:sx n="126" d="100"/>
          <a:sy n="126" d="100"/>
        </p:scale>
        <p:origin x="-1444" y="-1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3203E41A-507E-4384-8026-97CE2356DBAF}"/>
    <pc:docChg chg="modSld">
      <pc:chgData name="Daniel Gallichan" userId="273b4ad0-2be6-429c-ba74-145d33079e44" providerId="ADAL" clId="{3203E41A-507E-4384-8026-97CE2356DBAF}" dt="2022-12-12T11:30:17.379" v="0"/>
      <pc:docMkLst>
        <pc:docMk/>
      </pc:docMkLst>
      <pc:sldChg chg="modSp">
        <pc:chgData name="Daniel Gallichan" userId="273b4ad0-2be6-429c-ba74-145d33079e44" providerId="ADAL" clId="{3203E41A-507E-4384-8026-97CE2356DBAF}" dt="2022-12-12T11:30:17.379" v="0"/>
        <pc:sldMkLst>
          <pc:docMk/>
          <pc:sldMk cId="77357001" sldId="289"/>
        </pc:sldMkLst>
        <pc:spChg chg="mod">
          <ac:chgData name="Daniel Gallichan" userId="273b4ad0-2be6-429c-ba74-145d33079e44" providerId="ADAL" clId="{3203E41A-507E-4384-8026-97CE2356DBAF}" dt="2022-12-12T11:30:17.379" v="0"/>
          <ac:spMkLst>
            <pc:docMk/>
            <pc:sldMk cId="77357001" sldId="289"/>
            <ac:spMk id="12" creationId="{7EAD6CDC-3691-F683-ACFA-9FE2ADED531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172F9-4278-934B-BFDA-27BAAF993222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85E6B-BD68-1D40-A5F1-F9AE7A6DF9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741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41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84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926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568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209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850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493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135" algn="l" defTabSz="107528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 - https://upload.wikimedia.org/wikipedia/commons/thumb/f/f2/BBC_micro_bit_%2826212930836%29.png/2048px-BBC_micro_bit_%2826212930836%29.png</a:t>
            </a:r>
          </a:p>
        </p:txBody>
      </p:sp>
    </p:spTree>
    <p:extLst>
      <p:ext uri="{BB962C8B-B14F-4D97-AF65-F5344CB8AC3E}">
        <p14:creationId xmlns:p14="http://schemas.microsoft.com/office/powerpoint/2010/main" val="2056843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08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70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59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436380" y="8439946"/>
            <a:ext cx="11171160" cy="85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97" lvl="0" indent="-30479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11861442" y="8704672"/>
            <a:ext cx="768180" cy="73472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67055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31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7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4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77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806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44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41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4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6E919-B332-B349-BFE2-2D6F91E5812E}" type="datetimeFigureOut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FAF1-2BD8-D44B-912A-2CCBA37C47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4E39385B-2ABE-59AD-8877-3B9F0197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-48366"/>
            <a:ext cx="12801600" cy="1333862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>
              <a:lnSpc>
                <a:spcPct val="170000"/>
              </a:lnSpc>
            </a:pPr>
            <a:r>
              <a:rPr lang="en-GB" sz="2800" dirty="0">
                <a:ln>
                  <a:solidFill>
                    <a:schemeClr val="bg1"/>
                  </a:solidFill>
                </a:ln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Cwestiwn Mawr</a:t>
            </a:r>
          </a:p>
          <a:p>
            <a:pPr algn="ctr">
              <a:lnSpc>
                <a:spcPct val="170000"/>
              </a:lnSpc>
            </a:pPr>
            <a:r>
              <a:rPr lang="en-US" sz="1400" dirty="0">
                <a:solidFill>
                  <a:schemeClr val="bg1"/>
                </a:solidFill>
              </a:rPr>
              <a:t>Beth yw y micro: bit BBC a pam ydy hi yn pwysig yn y byd o gyfrifiadureg?</a:t>
            </a:r>
            <a:endParaRPr lang="en-GB" sz="2000" dirty="0">
              <a:ln>
                <a:solidFill>
                  <a:schemeClr val="bg1"/>
                </a:solidFill>
              </a:ln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333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8" name="Picture 7" descr="A close-up of a computer chip&#10;&#10;Description automatically generated with medium confidence">
            <a:extLst>
              <a:ext uri="{FF2B5EF4-FFF2-40B4-BE49-F238E27FC236}">
                <a16:creationId xmlns:a16="http://schemas.microsoft.com/office/drawing/2014/main" xmlns="" id="{146A52E2-DD89-04DF-505E-306ED5650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155" y="2531471"/>
            <a:ext cx="2971855" cy="1976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86802D0-ED66-1EAC-C313-88CEBBEFBA7E}"/>
              </a:ext>
            </a:extLst>
          </p:cNvPr>
          <p:cNvSpPr txBox="1"/>
          <p:nvPr/>
        </p:nvSpPr>
        <p:spPr>
          <a:xfrm>
            <a:off x="304800" y="1548298"/>
            <a:ext cx="4892634" cy="3385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>
                <a:solidFill>
                  <a:srgbClr val="00B050"/>
                </a:solidFill>
              </a:rPr>
              <a:t>Stop Dysgu 1 </a:t>
            </a:r>
          </a:p>
          <a:p>
            <a:pPr lvl="0" algn="ctr"/>
            <a:r>
              <a:rPr lang="en-GB" b="1" dirty="0">
                <a:solidFill>
                  <a:srgbClr val="00B050"/>
                </a:solidFill>
              </a:rPr>
              <a:t>– </a:t>
            </a:r>
          </a:p>
          <a:p>
            <a:pPr algn="ctr"/>
            <a:r>
              <a:rPr lang="en-GB" dirty="0">
                <a:solidFill>
                  <a:srgbClr val="00B050"/>
                </a:solidFill>
              </a:rPr>
              <a:t>Disgrifio beth yw micro:bit BBC</a:t>
            </a:r>
            <a:endParaRPr lang="en-GB" sz="2800" dirty="0">
              <a:solidFill>
                <a:srgbClr val="00B050"/>
              </a:solidFill>
            </a:endParaRPr>
          </a:p>
          <a:p>
            <a:pPr lvl="0" algn="ctr"/>
            <a:endParaRPr lang="en-GB" sz="2667" dirty="0">
              <a:solidFill>
                <a:srgbClr val="00B050"/>
              </a:solidFill>
            </a:endParaRPr>
          </a:p>
          <a:p>
            <a:pPr lvl="0" algn="ctr"/>
            <a:r>
              <a:rPr lang="en-GB" sz="2667" u="sng" dirty="0">
                <a:solidFill>
                  <a:srgbClr val="00B050"/>
                </a:solidFill>
              </a:rPr>
              <a:t>																																																		</a:t>
            </a:r>
            <a:endParaRPr lang="en-US" sz="2667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B47E79B-CB72-1AC0-5D0C-74DFD3021975}"/>
              </a:ext>
            </a:extLst>
          </p:cNvPr>
          <p:cNvSpPr txBox="1"/>
          <p:nvPr/>
        </p:nvSpPr>
        <p:spPr>
          <a:xfrm>
            <a:off x="7061856" y="1548300"/>
            <a:ext cx="5589321" cy="2975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>
                <a:solidFill>
                  <a:schemeClr val="accent2"/>
                </a:solidFill>
              </a:rPr>
              <a:t>Stop Dysgu 2 </a:t>
            </a:r>
          </a:p>
          <a:p>
            <a:pPr lvl="0" algn="ctr"/>
            <a:r>
              <a:rPr lang="en-GB" b="1" dirty="0">
                <a:solidFill>
                  <a:schemeClr val="accent2"/>
                </a:solidFill>
              </a:rPr>
              <a:t>– </a:t>
            </a:r>
          </a:p>
          <a:p>
            <a:pPr lvl="0" algn="ctr"/>
            <a:r>
              <a:rPr lang="en-GB" dirty="0">
                <a:solidFill>
                  <a:schemeClr val="accent2"/>
                </a:solidFill>
              </a:rPr>
              <a:t>Amlinellu y gwahanol </a:t>
            </a:r>
            <a:r>
              <a:rPr lang="en-GB" dirty="0" err="1">
                <a:solidFill>
                  <a:schemeClr val="accent2"/>
                </a:solidFill>
              </a:rPr>
              <a:t>cydrannau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smtClean="0">
                <a:solidFill>
                  <a:schemeClr val="accent2"/>
                </a:solidFill>
              </a:rPr>
              <a:t>mae’n </a:t>
            </a:r>
            <a:r>
              <a:rPr lang="en-GB" dirty="0">
                <a:solidFill>
                  <a:schemeClr val="accent2"/>
                </a:solidFill>
              </a:rPr>
              <a:t>cynnwys</a:t>
            </a:r>
          </a:p>
          <a:p>
            <a:pPr lvl="0" algn="ctr"/>
            <a:r>
              <a:rPr lang="en-GB" sz="2667" u="sng" dirty="0">
                <a:solidFill>
                  <a:srgbClr val="FFC000"/>
                </a:solidFill>
              </a:rPr>
              <a:t>																																																							</a:t>
            </a:r>
            <a:endParaRPr lang="en-US" sz="2667" dirty="0">
              <a:solidFill>
                <a:srgbClr val="FFC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EAD6CDC-3691-F683-ACFA-9FE2ADED5316}"/>
              </a:ext>
            </a:extLst>
          </p:cNvPr>
          <p:cNvSpPr txBox="1"/>
          <p:nvPr/>
        </p:nvSpPr>
        <p:spPr>
          <a:xfrm>
            <a:off x="304799" y="4497753"/>
            <a:ext cx="12192000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b="1" dirty="0">
                <a:solidFill>
                  <a:srgbClr val="FF0000"/>
                </a:solidFill>
              </a:rPr>
              <a:t>Stop Dysgu 3 </a:t>
            </a:r>
          </a:p>
          <a:p>
            <a:pPr lvl="0" algn="ctr"/>
            <a:r>
              <a:rPr lang="en-GB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Crynodebu rhai o’r gwahanol ffordd y math yma o dechnoleg yn cael ei ddefnyddio yn y byd gor iawn </a:t>
            </a:r>
          </a:p>
          <a:p>
            <a:pPr lvl="0" algn="ctr"/>
            <a:r>
              <a:rPr lang="en-GB" sz="2667" u="sng" dirty="0">
                <a:solidFill>
                  <a:srgbClr val="FF0000"/>
                </a:solidFill>
              </a:rPr>
              <a:t>																																																																														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xmlns="" id="{67611928-6251-982E-8573-F6EF79337297}"/>
              </a:ext>
            </a:extLst>
          </p:cNvPr>
          <p:cNvSpPr txBox="1">
            <a:spLocks/>
          </p:cNvSpPr>
          <p:nvPr/>
        </p:nvSpPr>
        <p:spPr>
          <a:xfrm>
            <a:off x="304798" y="6737019"/>
            <a:ext cx="12192001" cy="26750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2000" b="1" dirty="0"/>
              <a:t>Ateb Mawr</a:t>
            </a:r>
            <a:endParaRPr lang="en-GB" sz="20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GB" sz="2671" u="sng" dirty="0"/>
              <a:t>																																																				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2671" u="sng" dirty="0"/>
              <a:t>													</a:t>
            </a:r>
            <a:endParaRPr lang="en-US" sz="2671" dirty="0"/>
          </a:p>
          <a:p>
            <a:pPr marL="0" indent="0">
              <a:buNone/>
            </a:pP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7735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75</Words>
  <Application>Microsoft Office PowerPoint</Application>
  <PresentationFormat>A3 Paper (297x420 mm)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A Speight</dc:creator>
  <cp:lastModifiedBy>Craig Thompson</cp:lastModifiedBy>
  <cp:revision>6</cp:revision>
  <dcterms:created xsi:type="dcterms:W3CDTF">2022-08-08T12:14:42Z</dcterms:created>
  <dcterms:modified xsi:type="dcterms:W3CDTF">2023-01-30T17:49:10Z</dcterms:modified>
</cp:coreProperties>
</file>